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78" y="11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6E332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E332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0144"/>
            <a:ext cx="5621655" cy="716280"/>
          </a:xfrm>
          <a:custGeom>
            <a:avLst/>
            <a:gdLst/>
            <a:ahLst/>
            <a:cxnLst/>
            <a:rect l="l" t="t" r="r" b="b"/>
            <a:pathLst>
              <a:path w="5621655" h="716280">
                <a:moveTo>
                  <a:pt x="0" y="0"/>
                </a:moveTo>
                <a:lnTo>
                  <a:pt x="4828113" y="0"/>
                </a:lnTo>
                <a:lnTo>
                  <a:pt x="4876699" y="1455"/>
                </a:lnTo>
                <a:lnTo>
                  <a:pt x="4924514" y="5766"/>
                </a:lnTo>
                <a:lnTo>
                  <a:pt x="4971477" y="12849"/>
                </a:lnTo>
                <a:lnTo>
                  <a:pt x="5017503" y="22621"/>
                </a:lnTo>
                <a:lnTo>
                  <a:pt x="5062509" y="34998"/>
                </a:lnTo>
                <a:lnTo>
                  <a:pt x="5106411" y="49897"/>
                </a:lnTo>
                <a:lnTo>
                  <a:pt x="5149126" y="67235"/>
                </a:lnTo>
                <a:lnTo>
                  <a:pt x="5190571" y="86927"/>
                </a:lnTo>
                <a:lnTo>
                  <a:pt x="5230662" y="108891"/>
                </a:lnTo>
                <a:lnTo>
                  <a:pt x="5269316" y="133043"/>
                </a:lnTo>
                <a:lnTo>
                  <a:pt x="5306449" y="159300"/>
                </a:lnTo>
                <a:lnTo>
                  <a:pt x="5341977" y="187578"/>
                </a:lnTo>
                <a:lnTo>
                  <a:pt x="5375819" y="217794"/>
                </a:lnTo>
                <a:lnTo>
                  <a:pt x="5407889" y="249864"/>
                </a:lnTo>
                <a:lnTo>
                  <a:pt x="5438105" y="283705"/>
                </a:lnTo>
                <a:lnTo>
                  <a:pt x="5466383" y="319234"/>
                </a:lnTo>
                <a:lnTo>
                  <a:pt x="5492639" y="356367"/>
                </a:lnTo>
                <a:lnTo>
                  <a:pt x="5516791" y="395021"/>
                </a:lnTo>
                <a:lnTo>
                  <a:pt x="5538755" y="435111"/>
                </a:lnTo>
                <a:lnTo>
                  <a:pt x="5558448" y="476556"/>
                </a:lnTo>
                <a:lnTo>
                  <a:pt x="5575785" y="519271"/>
                </a:lnTo>
                <a:lnTo>
                  <a:pt x="5590684" y="563174"/>
                </a:lnTo>
                <a:lnTo>
                  <a:pt x="5603061" y="608179"/>
                </a:lnTo>
                <a:lnTo>
                  <a:pt x="5612833" y="654205"/>
                </a:lnTo>
                <a:lnTo>
                  <a:pt x="5619916" y="701168"/>
                </a:lnTo>
                <a:lnTo>
                  <a:pt x="5621235" y="715791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910074" y="1459492"/>
            <a:ext cx="711200" cy="711835"/>
          </a:xfrm>
          <a:custGeom>
            <a:avLst/>
            <a:gdLst/>
            <a:ahLst/>
            <a:cxnLst/>
            <a:rect l="l" t="t" r="r" b="b"/>
            <a:pathLst>
              <a:path w="711200" h="711835">
                <a:moveTo>
                  <a:pt x="711160" y="0"/>
                </a:moveTo>
                <a:lnTo>
                  <a:pt x="702759" y="61586"/>
                </a:lnTo>
                <a:lnTo>
                  <a:pt x="692987" y="107611"/>
                </a:lnTo>
                <a:lnTo>
                  <a:pt x="680610" y="152617"/>
                </a:lnTo>
                <a:lnTo>
                  <a:pt x="665711" y="196519"/>
                </a:lnTo>
                <a:lnTo>
                  <a:pt x="648373" y="239235"/>
                </a:lnTo>
                <a:lnTo>
                  <a:pt x="628681" y="280679"/>
                </a:lnTo>
                <a:lnTo>
                  <a:pt x="606717" y="320770"/>
                </a:lnTo>
                <a:lnTo>
                  <a:pt x="582565" y="359424"/>
                </a:lnTo>
                <a:lnTo>
                  <a:pt x="556308" y="396557"/>
                </a:lnTo>
                <a:lnTo>
                  <a:pt x="528030" y="432085"/>
                </a:lnTo>
                <a:lnTo>
                  <a:pt x="497814" y="465927"/>
                </a:lnTo>
                <a:lnTo>
                  <a:pt x="465744" y="497997"/>
                </a:lnTo>
                <a:lnTo>
                  <a:pt x="431903" y="528213"/>
                </a:lnTo>
                <a:lnTo>
                  <a:pt x="396374" y="556491"/>
                </a:lnTo>
                <a:lnTo>
                  <a:pt x="359241" y="582748"/>
                </a:lnTo>
                <a:lnTo>
                  <a:pt x="320587" y="606900"/>
                </a:lnTo>
                <a:lnTo>
                  <a:pt x="280496" y="628863"/>
                </a:lnTo>
                <a:lnTo>
                  <a:pt x="239052" y="648556"/>
                </a:lnTo>
                <a:lnTo>
                  <a:pt x="196336" y="665893"/>
                </a:lnTo>
                <a:lnTo>
                  <a:pt x="152434" y="680792"/>
                </a:lnTo>
                <a:lnTo>
                  <a:pt x="107428" y="693169"/>
                </a:lnTo>
                <a:lnTo>
                  <a:pt x="61403" y="702941"/>
                </a:lnTo>
                <a:lnTo>
                  <a:pt x="14440" y="710025"/>
                </a:lnTo>
                <a:lnTo>
                  <a:pt x="0" y="711326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3634" y="954276"/>
            <a:ext cx="148826" cy="14882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9200975"/>
            <a:ext cx="5483225" cy="38100"/>
          </a:xfrm>
          <a:custGeom>
            <a:avLst/>
            <a:gdLst/>
            <a:ahLst/>
            <a:cxnLst/>
            <a:rect l="l" t="t" r="r" b="b"/>
            <a:pathLst>
              <a:path w="5483225" h="38100">
                <a:moveTo>
                  <a:pt x="0" y="38099"/>
                </a:moveTo>
                <a:lnTo>
                  <a:pt x="0" y="0"/>
                </a:lnTo>
                <a:lnTo>
                  <a:pt x="5483037" y="0"/>
                </a:lnTo>
                <a:lnTo>
                  <a:pt x="5483037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73512" y="9143825"/>
            <a:ext cx="152399" cy="15239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2804914" y="9200975"/>
            <a:ext cx="5483225" cy="38100"/>
          </a:xfrm>
          <a:custGeom>
            <a:avLst/>
            <a:gdLst/>
            <a:ahLst/>
            <a:cxnLst/>
            <a:rect l="l" t="t" r="r" b="b"/>
            <a:pathLst>
              <a:path w="5483225" h="38100">
                <a:moveTo>
                  <a:pt x="5483085" y="0"/>
                </a:moveTo>
                <a:lnTo>
                  <a:pt x="5483085" y="38099"/>
                </a:lnTo>
                <a:lnTo>
                  <a:pt x="0" y="38099"/>
                </a:lnTo>
                <a:lnTo>
                  <a:pt x="0" y="0"/>
                </a:lnTo>
                <a:lnTo>
                  <a:pt x="5483085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62038" y="9143825"/>
            <a:ext cx="152399" cy="15239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5051" y="954276"/>
            <a:ext cx="148826" cy="148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E332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53298" y="2407927"/>
            <a:ext cx="13729335" cy="5434330"/>
          </a:xfrm>
          <a:custGeom>
            <a:avLst/>
            <a:gdLst/>
            <a:ahLst/>
            <a:cxnLst/>
            <a:rect l="l" t="t" r="r" b="b"/>
            <a:pathLst>
              <a:path w="13729335" h="5434330">
                <a:moveTo>
                  <a:pt x="0" y="4120335"/>
                </a:moveTo>
                <a:lnTo>
                  <a:pt x="0" y="5205327"/>
                </a:lnTo>
                <a:lnTo>
                  <a:pt x="4644" y="5251398"/>
                </a:lnTo>
                <a:lnTo>
                  <a:pt x="17964" y="5294309"/>
                </a:lnTo>
                <a:lnTo>
                  <a:pt x="39041" y="5333140"/>
                </a:lnTo>
                <a:lnTo>
                  <a:pt x="66955" y="5366972"/>
                </a:lnTo>
                <a:lnTo>
                  <a:pt x="100787" y="5394886"/>
                </a:lnTo>
                <a:lnTo>
                  <a:pt x="139618" y="5415963"/>
                </a:lnTo>
                <a:lnTo>
                  <a:pt x="182529" y="5429283"/>
                </a:lnTo>
                <a:lnTo>
                  <a:pt x="228599" y="5433927"/>
                </a:lnTo>
                <a:lnTo>
                  <a:pt x="13500524" y="5433927"/>
                </a:lnTo>
                <a:lnTo>
                  <a:pt x="13546595" y="5429283"/>
                </a:lnTo>
                <a:lnTo>
                  <a:pt x="13589506" y="5415963"/>
                </a:lnTo>
                <a:lnTo>
                  <a:pt x="13628337" y="5394886"/>
                </a:lnTo>
                <a:lnTo>
                  <a:pt x="13662169" y="5366972"/>
                </a:lnTo>
                <a:lnTo>
                  <a:pt x="13690083" y="5333140"/>
                </a:lnTo>
                <a:lnTo>
                  <a:pt x="13711160" y="5294309"/>
                </a:lnTo>
                <a:lnTo>
                  <a:pt x="13724480" y="5251398"/>
                </a:lnTo>
                <a:lnTo>
                  <a:pt x="13729124" y="5205327"/>
                </a:lnTo>
                <a:lnTo>
                  <a:pt x="13729124" y="228599"/>
                </a:lnTo>
                <a:lnTo>
                  <a:pt x="13724691" y="183794"/>
                </a:lnTo>
                <a:lnTo>
                  <a:pt x="13711723" y="141118"/>
                </a:lnTo>
                <a:lnTo>
                  <a:pt x="13690717" y="101772"/>
                </a:lnTo>
                <a:lnTo>
                  <a:pt x="13662169" y="66955"/>
                </a:lnTo>
                <a:lnTo>
                  <a:pt x="13627352" y="38407"/>
                </a:lnTo>
                <a:lnTo>
                  <a:pt x="13588006" y="17401"/>
                </a:lnTo>
                <a:lnTo>
                  <a:pt x="13545330" y="4433"/>
                </a:lnTo>
                <a:lnTo>
                  <a:pt x="13500524" y="0"/>
                </a:lnTo>
                <a:lnTo>
                  <a:pt x="11501633" y="0"/>
                </a:lnTo>
              </a:path>
            </a:pathLst>
          </a:custGeom>
          <a:ln w="380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7098" y="6385388"/>
            <a:ext cx="152399" cy="15239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2445144"/>
            <a:ext cx="15812135" cy="6813550"/>
          </a:xfrm>
          <a:custGeom>
            <a:avLst/>
            <a:gdLst/>
            <a:ahLst/>
            <a:cxnLst/>
            <a:rect l="l" t="t" r="r" b="b"/>
            <a:pathLst>
              <a:path w="15812135" h="6813550">
                <a:moveTo>
                  <a:pt x="0" y="0"/>
                </a:moveTo>
                <a:lnTo>
                  <a:pt x="1208786" y="0"/>
                </a:lnTo>
                <a:lnTo>
                  <a:pt x="1254857" y="4644"/>
                </a:lnTo>
                <a:lnTo>
                  <a:pt x="1297768" y="17964"/>
                </a:lnTo>
                <a:lnTo>
                  <a:pt x="1336599" y="39041"/>
                </a:lnTo>
                <a:lnTo>
                  <a:pt x="1370431" y="66955"/>
                </a:lnTo>
                <a:lnTo>
                  <a:pt x="1398345" y="100787"/>
                </a:lnTo>
                <a:lnTo>
                  <a:pt x="1419422" y="139618"/>
                </a:lnTo>
                <a:lnTo>
                  <a:pt x="1432742" y="182529"/>
                </a:lnTo>
                <a:lnTo>
                  <a:pt x="1437386" y="228599"/>
                </a:lnTo>
                <a:lnTo>
                  <a:pt x="1437386" y="6584554"/>
                </a:lnTo>
                <a:lnTo>
                  <a:pt x="1442031" y="6630625"/>
                </a:lnTo>
                <a:lnTo>
                  <a:pt x="1455351" y="6673536"/>
                </a:lnTo>
                <a:lnTo>
                  <a:pt x="1476428" y="6712367"/>
                </a:lnTo>
                <a:lnTo>
                  <a:pt x="1504342" y="6746199"/>
                </a:lnTo>
                <a:lnTo>
                  <a:pt x="1538174" y="6774113"/>
                </a:lnTo>
                <a:lnTo>
                  <a:pt x="1577005" y="6795190"/>
                </a:lnTo>
                <a:lnTo>
                  <a:pt x="1619916" y="6808510"/>
                </a:lnTo>
                <a:lnTo>
                  <a:pt x="1665986" y="6813154"/>
                </a:lnTo>
                <a:lnTo>
                  <a:pt x="15812119" y="6813154"/>
                </a:lnTo>
              </a:path>
            </a:pathLst>
          </a:custGeom>
          <a:ln w="380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02595" y="9182099"/>
            <a:ext cx="152399" cy="1523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12601" y="0"/>
            <a:ext cx="5057774" cy="157162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09749" cy="180974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214349" y="5062702"/>
            <a:ext cx="7839075" cy="38100"/>
          </a:xfrm>
          <a:custGeom>
            <a:avLst/>
            <a:gdLst/>
            <a:ahLst/>
            <a:cxnLst/>
            <a:rect l="l" t="t" r="r" b="b"/>
            <a:pathLst>
              <a:path w="7839075" h="38100">
                <a:moveTo>
                  <a:pt x="7838808" y="0"/>
                </a:moveTo>
                <a:lnTo>
                  <a:pt x="525259" y="0"/>
                </a:lnTo>
                <a:lnTo>
                  <a:pt x="0" y="0"/>
                </a:lnTo>
                <a:lnTo>
                  <a:pt x="0" y="38100"/>
                </a:lnTo>
                <a:lnTo>
                  <a:pt x="525259" y="38100"/>
                </a:lnTo>
                <a:lnTo>
                  <a:pt x="7838808" y="38100"/>
                </a:lnTo>
                <a:lnTo>
                  <a:pt x="7838808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6E332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2676" y="436219"/>
            <a:ext cx="14745969" cy="159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6E332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6769" y="4175317"/>
            <a:ext cx="10739120" cy="95694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 indent="408940" algn="ctr">
              <a:lnSpc>
                <a:spcPts val="3300"/>
              </a:lnSpc>
              <a:spcBef>
                <a:spcPts val="819"/>
              </a:spcBef>
              <a:tabLst>
                <a:tab pos="3905250" algn="l"/>
              </a:tabLst>
            </a:pPr>
            <a:r>
              <a:rPr lang="ru-RU" sz="3600" dirty="0"/>
              <a:t>2023-2024 учебный год. Отчёт по опросу работодателей</a:t>
            </a:r>
            <a:r>
              <a:rPr sz="3350" spc="-290" dirty="0">
                <a:latin typeface="Trebuchet MS"/>
                <a:cs typeface="Trebuchet MS"/>
              </a:rPr>
              <a:t>.</a:t>
            </a:r>
            <a:endParaRPr sz="33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7671" y="580144"/>
            <a:ext cx="795655" cy="1590675"/>
          </a:xfrm>
          <a:custGeom>
            <a:avLst/>
            <a:gdLst/>
            <a:ahLst/>
            <a:cxnLst/>
            <a:rect l="l" t="t" r="r" b="b"/>
            <a:pathLst>
              <a:path w="795654" h="1590675">
                <a:moveTo>
                  <a:pt x="0" y="0"/>
                </a:moveTo>
                <a:lnTo>
                  <a:pt x="48585" y="1455"/>
                </a:lnTo>
                <a:lnTo>
                  <a:pt x="96401" y="5766"/>
                </a:lnTo>
                <a:lnTo>
                  <a:pt x="143363" y="12849"/>
                </a:lnTo>
                <a:lnTo>
                  <a:pt x="189389" y="22621"/>
                </a:lnTo>
                <a:lnTo>
                  <a:pt x="234395" y="34998"/>
                </a:lnTo>
                <a:lnTo>
                  <a:pt x="278297" y="49897"/>
                </a:lnTo>
                <a:lnTo>
                  <a:pt x="321012" y="67235"/>
                </a:lnTo>
                <a:lnTo>
                  <a:pt x="362457" y="86927"/>
                </a:lnTo>
                <a:lnTo>
                  <a:pt x="402548" y="108891"/>
                </a:lnTo>
                <a:lnTo>
                  <a:pt x="441202" y="133043"/>
                </a:lnTo>
                <a:lnTo>
                  <a:pt x="478335" y="159300"/>
                </a:lnTo>
                <a:lnTo>
                  <a:pt x="513863" y="187578"/>
                </a:lnTo>
                <a:lnTo>
                  <a:pt x="547705" y="217794"/>
                </a:lnTo>
                <a:lnTo>
                  <a:pt x="579775" y="249864"/>
                </a:lnTo>
                <a:lnTo>
                  <a:pt x="609991" y="283705"/>
                </a:lnTo>
                <a:lnTo>
                  <a:pt x="638269" y="319234"/>
                </a:lnTo>
                <a:lnTo>
                  <a:pt x="664525" y="356367"/>
                </a:lnTo>
                <a:lnTo>
                  <a:pt x="688677" y="395021"/>
                </a:lnTo>
                <a:lnTo>
                  <a:pt x="710641" y="435111"/>
                </a:lnTo>
                <a:lnTo>
                  <a:pt x="730334" y="476556"/>
                </a:lnTo>
                <a:lnTo>
                  <a:pt x="747671" y="519271"/>
                </a:lnTo>
                <a:lnTo>
                  <a:pt x="762570" y="563174"/>
                </a:lnTo>
                <a:lnTo>
                  <a:pt x="774947" y="608179"/>
                </a:lnTo>
                <a:lnTo>
                  <a:pt x="784719" y="654205"/>
                </a:lnTo>
                <a:lnTo>
                  <a:pt x="791802" y="701168"/>
                </a:lnTo>
                <a:lnTo>
                  <a:pt x="795213" y="738999"/>
                </a:lnTo>
              </a:path>
              <a:path w="795654" h="1590675">
                <a:moveTo>
                  <a:pt x="795213" y="856140"/>
                </a:moveTo>
                <a:lnTo>
                  <a:pt x="784719" y="940934"/>
                </a:lnTo>
                <a:lnTo>
                  <a:pt x="774947" y="986959"/>
                </a:lnTo>
                <a:lnTo>
                  <a:pt x="762570" y="1031965"/>
                </a:lnTo>
                <a:lnTo>
                  <a:pt x="747671" y="1075867"/>
                </a:lnTo>
                <a:lnTo>
                  <a:pt x="730334" y="1118582"/>
                </a:lnTo>
                <a:lnTo>
                  <a:pt x="710641" y="1160027"/>
                </a:lnTo>
                <a:lnTo>
                  <a:pt x="688677" y="1200118"/>
                </a:lnTo>
                <a:lnTo>
                  <a:pt x="664525" y="1238772"/>
                </a:lnTo>
                <a:lnTo>
                  <a:pt x="638269" y="1275905"/>
                </a:lnTo>
                <a:lnTo>
                  <a:pt x="609991" y="1311433"/>
                </a:lnTo>
                <a:lnTo>
                  <a:pt x="579775" y="1345275"/>
                </a:lnTo>
                <a:lnTo>
                  <a:pt x="547705" y="1377345"/>
                </a:lnTo>
                <a:lnTo>
                  <a:pt x="513863" y="1407561"/>
                </a:lnTo>
                <a:lnTo>
                  <a:pt x="478335" y="1435839"/>
                </a:lnTo>
                <a:lnTo>
                  <a:pt x="441202" y="1462095"/>
                </a:lnTo>
                <a:lnTo>
                  <a:pt x="402548" y="1486247"/>
                </a:lnTo>
                <a:lnTo>
                  <a:pt x="362457" y="1508211"/>
                </a:lnTo>
                <a:lnTo>
                  <a:pt x="321012" y="1527904"/>
                </a:lnTo>
                <a:lnTo>
                  <a:pt x="278297" y="1545241"/>
                </a:lnTo>
                <a:lnTo>
                  <a:pt x="234395" y="1560140"/>
                </a:lnTo>
                <a:lnTo>
                  <a:pt x="189389" y="1572517"/>
                </a:lnTo>
                <a:lnTo>
                  <a:pt x="143363" y="1582289"/>
                </a:lnTo>
                <a:lnTo>
                  <a:pt x="96401" y="1589372"/>
                </a:lnTo>
                <a:lnTo>
                  <a:pt x="8196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1138" y="790416"/>
            <a:ext cx="48768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0" spc="145" dirty="0">
                <a:solidFill>
                  <a:srgbClr val="FFFFFF"/>
                </a:solidFill>
                <a:latin typeface="Trebuchet MS"/>
                <a:cs typeface="Trebuchet MS"/>
              </a:rPr>
              <a:t>Основные преимущества выпускников консерваторий: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7" name="object 7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10" name="object 10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6178223" y="814450"/>
            <a:ext cx="1094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2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529360" y="3981639"/>
            <a:ext cx="2308225" cy="682625"/>
          </a:xfrm>
          <a:custGeom>
            <a:avLst/>
            <a:gdLst/>
            <a:ahLst/>
            <a:cxnLst/>
            <a:rect l="l" t="t" r="r" b="b"/>
            <a:pathLst>
              <a:path w="2308225" h="682625">
                <a:moveTo>
                  <a:pt x="1966870" y="682181"/>
                </a:moveTo>
                <a:lnTo>
                  <a:pt x="341086" y="682181"/>
                </a:lnTo>
                <a:lnTo>
                  <a:pt x="294806" y="679067"/>
                </a:lnTo>
                <a:lnTo>
                  <a:pt x="250415" y="669997"/>
                </a:lnTo>
                <a:lnTo>
                  <a:pt x="208322" y="655376"/>
                </a:lnTo>
                <a:lnTo>
                  <a:pt x="168935" y="635612"/>
                </a:lnTo>
                <a:lnTo>
                  <a:pt x="132660" y="611110"/>
                </a:lnTo>
                <a:lnTo>
                  <a:pt x="99903" y="582278"/>
                </a:lnTo>
                <a:lnTo>
                  <a:pt x="71070" y="549520"/>
                </a:lnTo>
                <a:lnTo>
                  <a:pt x="46568" y="513245"/>
                </a:lnTo>
                <a:lnTo>
                  <a:pt x="26804" y="473858"/>
                </a:lnTo>
                <a:lnTo>
                  <a:pt x="12184" y="431765"/>
                </a:lnTo>
                <a:lnTo>
                  <a:pt x="3113" y="387374"/>
                </a:lnTo>
                <a:lnTo>
                  <a:pt x="0" y="341090"/>
                </a:lnTo>
                <a:lnTo>
                  <a:pt x="3113" y="294806"/>
                </a:lnTo>
                <a:lnTo>
                  <a:pt x="12184" y="250415"/>
                </a:lnTo>
                <a:lnTo>
                  <a:pt x="26804" y="208322"/>
                </a:lnTo>
                <a:lnTo>
                  <a:pt x="46568" y="168935"/>
                </a:lnTo>
                <a:lnTo>
                  <a:pt x="71070" y="132660"/>
                </a:lnTo>
                <a:lnTo>
                  <a:pt x="99903" y="99903"/>
                </a:lnTo>
                <a:lnTo>
                  <a:pt x="132660" y="71070"/>
                </a:lnTo>
                <a:lnTo>
                  <a:pt x="168935" y="46568"/>
                </a:lnTo>
                <a:lnTo>
                  <a:pt x="208322" y="26804"/>
                </a:lnTo>
                <a:lnTo>
                  <a:pt x="250415" y="12184"/>
                </a:lnTo>
                <a:lnTo>
                  <a:pt x="294806" y="3113"/>
                </a:lnTo>
                <a:lnTo>
                  <a:pt x="341090" y="0"/>
                </a:lnTo>
                <a:lnTo>
                  <a:pt x="1966867" y="0"/>
                </a:lnTo>
                <a:lnTo>
                  <a:pt x="2013151" y="3113"/>
                </a:lnTo>
                <a:lnTo>
                  <a:pt x="2057542" y="12184"/>
                </a:lnTo>
                <a:lnTo>
                  <a:pt x="2099634" y="26804"/>
                </a:lnTo>
                <a:lnTo>
                  <a:pt x="2139022" y="46568"/>
                </a:lnTo>
                <a:lnTo>
                  <a:pt x="2175297" y="71070"/>
                </a:lnTo>
                <a:lnTo>
                  <a:pt x="2208054" y="99903"/>
                </a:lnTo>
                <a:lnTo>
                  <a:pt x="2236887" y="132660"/>
                </a:lnTo>
                <a:lnTo>
                  <a:pt x="2261388" y="168935"/>
                </a:lnTo>
                <a:lnTo>
                  <a:pt x="2281153" y="208322"/>
                </a:lnTo>
                <a:lnTo>
                  <a:pt x="2295773" y="250415"/>
                </a:lnTo>
                <a:lnTo>
                  <a:pt x="2304843" y="294806"/>
                </a:lnTo>
                <a:lnTo>
                  <a:pt x="2307690" y="337123"/>
                </a:lnTo>
                <a:lnTo>
                  <a:pt x="2307690" y="345058"/>
                </a:lnTo>
                <a:lnTo>
                  <a:pt x="2304843" y="387374"/>
                </a:lnTo>
                <a:lnTo>
                  <a:pt x="2295773" y="431765"/>
                </a:lnTo>
                <a:lnTo>
                  <a:pt x="2281153" y="473858"/>
                </a:lnTo>
                <a:lnTo>
                  <a:pt x="2261388" y="513245"/>
                </a:lnTo>
                <a:lnTo>
                  <a:pt x="2236887" y="549520"/>
                </a:lnTo>
                <a:lnTo>
                  <a:pt x="2208054" y="582278"/>
                </a:lnTo>
                <a:lnTo>
                  <a:pt x="2175297" y="611110"/>
                </a:lnTo>
                <a:lnTo>
                  <a:pt x="2139022" y="635612"/>
                </a:lnTo>
                <a:lnTo>
                  <a:pt x="2099634" y="655376"/>
                </a:lnTo>
                <a:lnTo>
                  <a:pt x="2057542" y="669997"/>
                </a:lnTo>
                <a:lnTo>
                  <a:pt x="2013151" y="679067"/>
                </a:lnTo>
                <a:lnTo>
                  <a:pt x="1966870" y="682181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5067" y="4944710"/>
            <a:ext cx="3557130" cy="739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3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Высокий профессионализм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4455" y="5996958"/>
            <a:ext cx="652780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u="heavy" spc="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50%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02073" y="4140293"/>
            <a:ext cx="16256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-50" dirty="0">
                <a:solidFill>
                  <a:srgbClr val="6E332E"/>
                </a:solidFill>
                <a:latin typeface="Verdana"/>
                <a:cs typeface="Verdana"/>
              </a:rPr>
              <a:t>1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29360" y="4338782"/>
            <a:ext cx="4744720" cy="2981325"/>
            <a:chOff x="1529360" y="4338782"/>
            <a:chExt cx="4744720" cy="2981325"/>
          </a:xfrm>
        </p:grpSpPr>
        <p:sp>
          <p:nvSpPr>
            <p:cNvPr id="20" name="object 20"/>
            <p:cNvSpPr/>
            <p:nvPr/>
          </p:nvSpPr>
          <p:spPr>
            <a:xfrm>
              <a:off x="1672235" y="4357832"/>
              <a:ext cx="4582795" cy="2886075"/>
            </a:xfrm>
            <a:custGeom>
              <a:avLst/>
              <a:gdLst/>
              <a:ahLst/>
              <a:cxnLst/>
              <a:rect l="l" t="t" r="r" b="b"/>
              <a:pathLst>
                <a:path w="4582795" h="2886075">
                  <a:moveTo>
                    <a:pt x="1803596" y="0"/>
                  </a:moveTo>
                  <a:lnTo>
                    <a:pt x="4354055" y="0"/>
                  </a:lnTo>
                  <a:lnTo>
                    <a:pt x="4400126" y="4644"/>
                  </a:lnTo>
                  <a:lnTo>
                    <a:pt x="4443037" y="17964"/>
                  </a:lnTo>
                  <a:lnTo>
                    <a:pt x="4481868" y="39041"/>
                  </a:lnTo>
                  <a:lnTo>
                    <a:pt x="4515700" y="66955"/>
                  </a:lnTo>
                  <a:lnTo>
                    <a:pt x="4543614" y="100787"/>
                  </a:lnTo>
                  <a:lnTo>
                    <a:pt x="4564691" y="139618"/>
                  </a:lnTo>
                  <a:lnTo>
                    <a:pt x="4578011" y="182529"/>
                  </a:lnTo>
                  <a:lnTo>
                    <a:pt x="4582655" y="228599"/>
                  </a:lnTo>
                  <a:lnTo>
                    <a:pt x="4582655" y="2657466"/>
                  </a:lnTo>
                  <a:lnTo>
                    <a:pt x="4578011" y="2703536"/>
                  </a:lnTo>
                  <a:lnTo>
                    <a:pt x="4564691" y="2746447"/>
                  </a:lnTo>
                  <a:lnTo>
                    <a:pt x="4543614" y="2785278"/>
                  </a:lnTo>
                  <a:lnTo>
                    <a:pt x="4515700" y="2819110"/>
                  </a:lnTo>
                  <a:lnTo>
                    <a:pt x="4481868" y="2847024"/>
                  </a:lnTo>
                  <a:lnTo>
                    <a:pt x="4443037" y="2868101"/>
                  </a:lnTo>
                  <a:lnTo>
                    <a:pt x="4400126" y="2881421"/>
                  </a:lnTo>
                  <a:lnTo>
                    <a:pt x="4354055" y="2886066"/>
                  </a:lnTo>
                  <a:lnTo>
                    <a:pt x="0" y="2886066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9360" y="7167698"/>
              <a:ext cx="152399" cy="152399"/>
            </a:xfrm>
            <a:prstGeom prst="rect">
              <a:avLst/>
            </a:prstGeom>
          </p:spPr>
        </p:pic>
      </p:grpSp>
      <p:sp>
        <p:nvSpPr>
          <p:cNvPr id="22" name="object 22"/>
          <p:cNvSpPr/>
          <p:nvPr/>
        </p:nvSpPr>
        <p:spPr>
          <a:xfrm>
            <a:off x="6771709" y="3981639"/>
            <a:ext cx="2308225" cy="682625"/>
          </a:xfrm>
          <a:custGeom>
            <a:avLst/>
            <a:gdLst/>
            <a:ahLst/>
            <a:cxnLst/>
            <a:rect l="l" t="t" r="r" b="b"/>
            <a:pathLst>
              <a:path w="2308225" h="682625">
                <a:moveTo>
                  <a:pt x="1966870" y="682181"/>
                </a:moveTo>
                <a:lnTo>
                  <a:pt x="341086" y="682181"/>
                </a:lnTo>
                <a:lnTo>
                  <a:pt x="294806" y="679067"/>
                </a:lnTo>
                <a:lnTo>
                  <a:pt x="250414" y="669997"/>
                </a:lnTo>
                <a:lnTo>
                  <a:pt x="208322" y="655376"/>
                </a:lnTo>
                <a:lnTo>
                  <a:pt x="168935" y="635612"/>
                </a:lnTo>
                <a:lnTo>
                  <a:pt x="132660" y="611110"/>
                </a:lnTo>
                <a:lnTo>
                  <a:pt x="99903" y="582278"/>
                </a:lnTo>
                <a:lnTo>
                  <a:pt x="71070" y="549520"/>
                </a:lnTo>
                <a:lnTo>
                  <a:pt x="46568" y="513245"/>
                </a:lnTo>
                <a:lnTo>
                  <a:pt x="26804" y="473858"/>
                </a:lnTo>
                <a:lnTo>
                  <a:pt x="12184" y="431765"/>
                </a:lnTo>
                <a:lnTo>
                  <a:pt x="3113" y="387374"/>
                </a:lnTo>
                <a:lnTo>
                  <a:pt x="0" y="341090"/>
                </a:lnTo>
                <a:lnTo>
                  <a:pt x="3113" y="294806"/>
                </a:lnTo>
                <a:lnTo>
                  <a:pt x="12184" y="250415"/>
                </a:lnTo>
                <a:lnTo>
                  <a:pt x="26804" y="208322"/>
                </a:lnTo>
                <a:lnTo>
                  <a:pt x="46568" y="168935"/>
                </a:lnTo>
                <a:lnTo>
                  <a:pt x="71070" y="132660"/>
                </a:lnTo>
                <a:lnTo>
                  <a:pt x="99903" y="99903"/>
                </a:lnTo>
                <a:lnTo>
                  <a:pt x="132660" y="71070"/>
                </a:lnTo>
                <a:lnTo>
                  <a:pt x="168935" y="46568"/>
                </a:lnTo>
                <a:lnTo>
                  <a:pt x="208322" y="26804"/>
                </a:lnTo>
                <a:lnTo>
                  <a:pt x="250414" y="12184"/>
                </a:lnTo>
                <a:lnTo>
                  <a:pt x="294806" y="3113"/>
                </a:lnTo>
                <a:lnTo>
                  <a:pt x="341090" y="0"/>
                </a:lnTo>
                <a:lnTo>
                  <a:pt x="1966867" y="0"/>
                </a:lnTo>
                <a:lnTo>
                  <a:pt x="2013151" y="3113"/>
                </a:lnTo>
                <a:lnTo>
                  <a:pt x="2057542" y="12184"/>
                </a:lnTo>
                <a:lnTo>
                  <a:pt x="2099635" y="26804"/>
                </a:lnTo>
                <a:lnTo>
                  <a:pt x="2139022" y="46568"/>
                </a:lnTo>
                <a:lnTo>
                  <a:pt x="2175297" y="71070"/>
                </a:lnTo>
                <a:lnTo>
                  <a:pt x="2208054" y="99903"/>
                </a:lnTo>
                <a:lnTo>
                  <a:pt x="2236887" y="132660"/>
                </a:lnTo>
                <a:lnTo>
                  <a:pt x="2261389" y="168935"/>
                </a:lnTo>
                <a:lnTo>
                  <a:pt x="2281153" y="208322"/>
                </a:lnTo>
                <a:lnTo>
                  <a:pt x="2295774" y="250415"/>
                </a:lnTo>
                <a:lnTo>
                  <a:pt x="2304844" y="294806"/>
                </a:lnTo>
                <a:lnTo>
                  <a:pt x="2307690" y="337114"/>
                </a:lnTo>
                <a:lnTo>
                  <a:pt x="2307690" y="345066"/>
                </a:lnTo>
                <a:lnTo>
                  <a:pt x="2304844" y="387374"/>
                </a:lnTo>
                <a:lnTo>
                  <a:pt x="2295774" y="431765"/>
                </a:lnTo>
                <a:lnTo>
                  <a:pt x="2281153" y="473858"/>
                </a:lnTo>
                <a:lnTo>
                  <a:pt x="2261389" y="513245"/>
                </a:lnTo>
                <a:lnTo>
                  <a:pt x="2236887" y="549520"/>
                </a:lnTo>
                <a:lnTo>
                  <a:pt x="2208054" y="582278"/>
                </a:lnTo>
                <a:lnTo>
                  <a:pt x="2175297" y="611110"/>
                </a:lnTo>
                <a:lnTo>
                  <a:pt x="2139022" y="635612"/>
                </a:lnTo>
                <a:lnTo>
                  <a:pt x="2099635" y="655376"/>
                </a:lnTo>
                <a:lnTo>
                  <a:pt x="2057542" y="669997"/>
                </a:lnTo>
                <a:lnTo>
                  <a:pt x="2013151" y="679067"/>
                </a:lnTo>
                <a:lnTo>
                  <a:pt x="1966870" y="682181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597671" y="4902668"/>
            <a:ext cx="4597400" cy="819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290" algn="ctr">
              <a:lnSpc>
                <a:spcPct val="117000"/>
              </a:lnSpc>
              <a:spcBef>
                <a:spcPts val="95"/>
              </a:spcBef>
            </a:pPr>
            <a:r>
              <a:rPr lang="ru-RU" sz="235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Стремление к саморазвитию и обучению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88280" y="6241101"/>
            <a:ext cx="61658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u="heavy" spc="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25%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30736" y="4140293"/>
            <a:ext cx="19050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65" dirty="0">
                <a:solidFill>
                  <a:srgbClr val="6E332E"/>
                </a:solidFill>
                <a:latin typeface="Verdana"/>
                <a:cs typeface="Verdana"/>
              </a:rPr>
              <a:t>2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771709" y="4338782"/>
            <a:ext cx="4744720" cy="2981325"/>
            <a:chOff x="6771709" y="4338782"/>
            <a:chExt cx="4744720" cy="2981325"/>
          </a:xfrm>
        </p:grpSpPr>
        <p:sp>
          <p:nvSpPr>
            <p:cNvPr id="27" name="object 27"/>
            <p:cNvSpPr/>
            <p:nvPr/>
          </p:nvSpPr>
          <p:spPr>
            <a:xfrm>
              <a:off x="6914584" y="4357832"/>
              <a:ext cx="4582795" cy="2886075"/>
            </a:xfrm>
            <a:custGeom>
              <a:avLst/>
              <a:gdLst/>
              <a:ahLst/>
              <a:cxnLst/>
              <a:rect l="l" t="t" r="r" b="b"/>
              <a:pathLst>
                <a:path w="4582795" h="2886075">
                  <a:moveTo>
                    <a:pt x="1803596" y="0"/>
                  </a:moveTo>
                  <a:lnTo>
                    <a:pt x="4354055" y="0"/>
                  </a:lnTo>
                  <a:lnTo>
                    <a:pt x="4400126" y="4644"/>
                  </a:lnTo>
                  <a:lnTo>
                    <a:pt x="4443037" y="17964"/>
                  </a:lnTo>
                  <a:lnTo>
                    <a:pt x="4481868" y="39041"/>
                  </a:lnTo>
                  <a:lnTo>
                    <a:pt x="4515700" y="66955"/>
                  </a:lnTo>
                  <a:lnTo>
                    <a:pt x="4543614" y="100787"/>
                  </a:lnTo>
                  <a:lnTo>
                    <a:pt x="4564691" y="139618"/>
                  </a:lnTo>
                  <a:lnTo>
                    <a:pt x="4578011" y="182529"/>
                  </a:lnTo>
                  <a:lnTo>
                    <a:pt x="4582655" y="228599"/>
                  </a:lnTo>
                  <a:lnTo>
                    <a:pt x="4582655" y="2657466"/>
                  </a:lnTo>
                  <a:lnTo>
                    <a:pt x="4578011" y="2703536"/>
                  </a:lnTo>
                  <a:lnTo>
                    <a:pt x="4564691" y="2746447"/>
                  </a:lnTo>
                  <a:lnTo>
                    <a:pt x="4543614" y="2785278"/>
                  </a:lnTo>
                  <a:lnTo>
                    <a:pt x="4515700" y="2819110"/>
                  </a:lnTo>
                  <a:lnTo>
                    <a:pt x="4481868" y="2847024"/>
                  </a:lnTo>
                  <a:lnTo>
                    <a:pt x="4443037" y="2868101"/>
                  </a:lnTo>
                  <a:lnTo>
                    <a:pt x="4400126" y="2881421"/>
                  </a:lnTo>
                  <a:lnTo>
                    <a:pt x="4354055" y="2886066"/>
                  </a:lnTo>
                  <a:lnTo>
                    <a:pt x="0" y="2886066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1709" y="7167698"/>
              <a:ext cx="152399" cy="152399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2014059" y="3981639"/>
            <a:ext cx="2308225" cy="682625"/>
          </a:xfrm>
          <a:custGeom>
            <a:avLst/>
            <a:gdLst/>
            <a:ahLst/>
            <a:cxnLst/>
            <a:rect l="l" t="t" r="r" b="b"/>
            <a:pathLst>
              <a:path w="2308225" h="682625">
                <a:moveTo>
                  <a:pt x="1966870" y="682181"/>
                </a:moveTo>
                <a:lnTo>
                  <a:pt x="341086" y="682181"/>
                </a:lnTo>
                <a:lnTo>
                  <a:pt x="294806" y="679067"/>
                </a:lnTo>
                <a:lnTo>
                  <a:pt x="250415" y="669997"/>
                </a:lnTo>
                <a:lnTo>
                  <a:pt x="208322" y="655376"/>
                </a:lnTo>
                <a:lnTo>
                  <a:pt x="168935" y="635612"/>
                </a:lnTo>
                <a:lnTo>
                  <a:pt x="132660" y="611110"/>
                </a:lnTo>
                <a:lnTo>
                  <a:pt x="99903" y="582278"/>
                </a:lnTo>
                <a:lnTo>
                  <a:pt x="71070" y="549520"/>
                </a:lnTo>
                <a:lnTo>
                  <a:pt x="46568" y="513245"/>
                </a:lnTo>
                <a:lnTo>
                  <a:pt x="26804" y="473858"/>
                </a:lnTo>
                <a:lnTo>
                  <a:pt x="12184" y="431765"/>
                </a:lnTo>
                <a:lnTo>
                  <a:pt x="3113" y="387374"/>
                </a:lnTo>
                <a:lnTo>
                  <a:pt x="0" y="341090"/>
                </a:lnTo>
                <a:lnTo>
                  <a:pt x="3113" y="294806"/>
                </a:lnTo>
                <a:lnTo>
                  <a:pt x="12184" y="250415"/>
                </a:lnTo>
                <a:lnTo>
                  <a:pt x="26804" y="208322"/>
                </a:lnTo>
                <a:lnTo>
                  <a:pt x="46568" y="168935"/>
                </a:lnTo>
                <a:lnTo>
                  <a:pt x="71070" y="132660"/>
                </a:lnTo>
                <a:lnTo>
                  <a:pt x="99903" y="99903"/>
                </a:lnTo>
                <a:lnTo>
                  <a:pt x="132660" y="71070"/>
                </a:lnTo>
                <a:lnTo>
                  <a:pt x="168935" y="46568"/>
                </a:lnTo>
                <a:lnTo>
                  <a:pt x="208322" y="26804"/>
                </a:lnTo>
                <a:lnTo>
                  <a:pt x="250415" y="12184"/>
                </a:lnTo>
                <a:lnTo>
                  <a:pt x="294806" y="3113"/>
                </a:lnTo>
                <a:lnTo>
                  <a:pt x="341090" y="0"/>
                </a:lnTo>
                <a:lnTo>
                  <a:pt x="1966867" y="0"/>
                </a:lnTo>
                <a:lnTo>
                  <a:pt x="2013151" y="3113"/>
                </a:lnTo>
                <a:lnTo>
                  <a:pt x="2057542" y="12184"/>
                </a:lnTo>
                <a:lnTo>
                  <a:pt x="2099634" y="26804"/>
                </a:lnTo>
                <a:lnTo>
                  <a:pt x="2139022" y="46568"/>
                </a:lnTo>
                <a:lnTo>
                  <a:pt x="2175297" y="71070"/>
                </a:lnTo>
                <a:lnTo>
                  <a:pt x="2208054" y="99903"/>
                </a:lnTo>
                <a:lnTo>
                  <a:pt x="2236886" y="132660"/>
                </a:lnTo>
                <a:lnTo>
                  <a:pt x="2261388" y="168935"/>
                </a:lnTo>
                <a:lnTo>
                  <a:pt x="2281152" y="208322"/>
                </a:lnTo>
                <a:lnTo>
                  <a:pt x="2295773" y="250415"/>
                </a:lnTo>
                <a:lnTo>
                  <a:pt x="2304843" y="294806"/>
                </a:lnTo>
                <a:lnTo>
                  <a:pt x="2307690" y="337126"/>
                </a:lnTo>
                <a:lnTo>
                  <a:pt x="2307690" y="345054"/>
                </a:lnTo>
                <a:lnTo>
                  <a:pt x="2304843" y="387374"/>
                </a:lnTo>
                <a:lnTo>
                  <a:pt x="2295773" y="431765"/>
                </a:lnTo>
                <a:lnTo>
                  <a:pt x="2281152" y="473858"/>
                </a:lnTo>
                <a:lnTo>
                  <a:pt x="2261388" y="513245"/>
                </a:lnTo>
                <a:lnTo>
                  <a:pt x="2236886" y="549520"/>
                </a:lnTo>
                <a:lnTo>
                  <a:pt x="2208054" y="582278"/>
                </a:lnTo>
                <a:lnTo>
                  <a:pt x="2175297" y="611110"/>
                </a:lnTo>
                <a:lnTo>
                  <a:pt x="2139022" y="635612"/>
                </a:lnTo>
                <a:lnTo>
                  <a:pt x="2099634" y="655376"/>
                </a:lnTo>
                <a:lnTo>
                  <a:pt x="2057542" y="669997"/>
                </a:lnTo>
                <a:lnTo>
                  <a:pt x="2013151" y="679067"/>
                </a:lnTo>
                <a:lnTo>
                  <a:pt x="1966870" y="682181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187717" y="4864239"/>
            <a:ext cx="4206240" cy="8197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3760" marR="5080" indent="-861694" algn="ctr">
              <a:lnSpc>
                <a:spcPct val="117000"/>
              </a:lnSpc>
              <a:spcBef>
                <a:spcPts val="95"/>
              </a:spcBef>
            </a:pPr>
            <a:r>
              <a:rPr lang="ru-RU" sz="23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Хорошая практическая подготовка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982436" y="6178308"/>
            <a:ext cx="61658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u="heavy" spc="2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25%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071110" y="4140293"/>
            <a:ext cx="19367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90" dirty="0">
                <a:solidFill>
                  <a:srgbClr val="6E332E"/>
                </a:solidFill>
                <a:latin typeface="Verdana"/>
                <a:cs typeface="Verdana"/>
              </a:rPr>
              <a:t>3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014058" y="4338782"/>
            <a:ext cx="4744720" cy="2981325"/>
            <a:chOff x="12014058" y="4338782"/>
            <a:chExt cx="4744720" cy="2981325"/>
          </a:xfrm>
        </p:grpSpPr>
        <p:sp>
          <p:nvSpPr>
            <p:cNvPr id="34" name="object 34"/>
            <p:cNvSpPr/>
            <p:nvPr/>
          </p:nvSpPr>
          <p:spPr>
            <a:xfrm>
              <a:off x="12156933" y="4357832"/>
              <a:ext cx="4582795" cy="2886075"/>
            </a:xfrm>
            <a:custGeom>
              <a:avLst/>
              <a:gdLst/>
              <a:ahLst/>
              <a:cxnLst/>
              <a:rect l="l" t="t" r="r" b="b"/>
              <a:pathLst>
                <a:path w="4582794" h="2886075">
                  <a:moveTo>
                    <a:pt x="1803596" y="0"/>
                  </a:moveTo>
                  <a:lnTo>
                    <a:pt x="4354055" y="0"/>
                  </a:lnTo>
                  <a:lnTo>
                    <a:pt x="4400126" y="4644"/>
                  </a:lnTo>
                  <a:lnTo>
                    <a:pt x="4443037" y="17964"/>
                  </a:lnTo>
                  <a:lnTo>
                    <a:pt x="4481868" y="39041"/>
                  </a:lnTo>
                  <a:lnTo>
                    <a:pt x="4515700" y="66955"/>
                  </a:lnTo>
                  <a:lnTo>
                    <a:pt x="4543614" y="100787"/>
                  </a:lnTo>
                  <a:lnTo>
                    <a:pt x="4564691" y="139618"/>
                  </a:lnTo>
                  <a:lnTo>
                    <a:pt x="4578011" y="182529"/>
                  </a:lnTo>
                  <a:lnTo>
                    <a:pt x="4582655" y="228599"/>
                  </a:lnTo>
                  <a:lnTo>
                    <a:pt x="4582655" y="2657466"/>
                  </a:lnTo>
                  <a:lnTo>
                    <a:pt x="4578011" y="2703536"/>
                  </a:lnTo>
                  <a:lnTo>
                    <a:pt x="4564691" y="2746447"/>
                  </a:lnTo>
                  <a:lnTo>
                    <a:pt x="4543614" y="2785278"/>
                  </a:lnTo>
                  <a:lnTo>
                    <a:pt x="4515700" y="2819110"/>
                  </a:lnTo>
                  <a:lnTo>
                    <a:pt x="4481868" y="2847024"/>
                  </a:lnTo>
                  <a:lnTo>
                    <a:pt x="4443037" y="2868101"/>
                  </a:lnTo>
                  <a:lnTo>
                    <a:pt x="4400126" y="2881421"/>
                  </a:lnTo>
                  <a:lnTo>
                    <a:pt x="4354055" y="2886066"/>
                  </a:lnTo>
                  <a:lnTo>
                    <a:pt x="0" y="2886066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4058" y="7167698"/>
              <a:ext cx="152399" cy="1523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06869" y="580144"/>
            <a:ext cx="48895" cy="1905"/>
          </a:xfrm>
          <a:custGeom>
            <a:avLst/>
            <a:gdLst/>
            <a:ahLst/>
            <a:cxnLst/>
            <a:rect l="l" t="t" r="r" b="b"/>
            <a:pathLst>
              <a:path w="48895" h="1904">
                <a:moveTo>
                  <a:pt x="0" y="0"/>
                </a:moveTo>
                <a:lnTo>
                  <a:pt x="48585" y="1455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8830" y="830008"/>
            <a:ext cx="715645" cy="1341120"/>
          </a:xfrm>
          <a:custGeom>
            <a:avLst/>
            <a:gdLst/>
            <a:ahLst/>
            <a:cxnLst/>
            <a:rect l="l" t="t" r="r" b="b"/>
            <a:pathLst>
              <a:path w="715645" h="1341120">
                <a:moveTo>
                  <a:pt x="497814" y="0"/>
                </a:moveTo>
                <a:lnTo>
                  <a:pt x="528030" y="33841"/>
                </a:lnTo>
                <a:lnTo>
                  <a:pt x="556308" y="69370"/>
                </a:lnTo>
                <a:lnTo>
                  <a:pt x="582564" y="106502"/>
                </a:lnTo>
                <a:lnTo>
                  <a:pt x="606716" y="145156"/>
                </a:lnTo>
                <a:lnTo>
                  <a:pt x="628680" y="185247"/>
                </a:lnTo>
                <a:lnTo>
                  <a:pt x="648373" y="226692"/>
                </a:lnTo>
                <a:lnTo>
                  <a:pt x="665710" y="269407"/>
                </a:lnTo>
                <a:lnTo>
                  <a:pt x="680609" y="313309"/>
                </a:lnTo>
                <a:lnTo>
                  <a:pt x="692986" y="358315"/>
                </a:lnTo>
                <a:lnTo>
                  <a:pt x="702758" y="404341"/>
                </a:lnTo>
                <a:lnTo>
                  <a:pt x="709841" y="451303"/>
                </a:lnTo>
                <a:lnTo>
                  <a:pt x="714152" y="499119"/>
                </a:lnTo>
                <a:lnTo>
                  <a:pt x="715608" y="547705"/>
                </a:lnTo>
                <a:lnTo>
                  <a:pt x="714152" y="596291"/>
                </a:lnTo>
                <a:lnTo>
                  <a:pt x="709841" y="644106"/>
                </a:lnTo>
                <a:lnTo>
                  <a:pt x="702758" y="691069"/>
                </a:lnTo>
                <a:lnTo>
                  <a:pt x="692986" y="737095"/>
                </a:lnTo>
                <a:lnTo>
                  <a:pt x="680609" y="782101"/>
                </a:lnTo>
                <a:lnTo>
                  <a:pt x="665710" y="826003"/>
                </a:lnTo>
                <a:lnTo>
                  <a:pt x="648373" y="868718"/>
                </a:lnTo>
                <a:lnTo>
                  <a:pt x="628680" y="910163"/>
                </a:lnTo>
                <a:lnTo>
                  <a:pt x="606716" y="950254"/>
                </a:lnTo>
                <a:lnTo>
                  <a:pt x="582564" y="988907"/>
                </a:lnTo>
                <a:lnTo>
                  <a:pt x="556308" y="1026040"/>
                </a:lnTo>
                <a:lnTo>
                  <a:pt x="528030" y="1061569"/>
                </a:lnTo>
                <a:lnTo>
                  <a:pt x="497814" y="1095410"/>
                </a:lnTo>
                <a:lnTo>
                  <a:pt x="465744" y="1127480"/>
                </a:lnTo>
                <a:lnTo>
                  <a:pt x="431902" y="1157696"/>
                </a:lnTo>
                <a:lnTo>
                  <a:pt x="396374" y="1185974"/>
                </a:lnTo>
                <a:lnTo>
                  <a:pt x="359241" y="1212231"/>
                </a:lnTo>
                <a:lnTo>
                  <a:pt x="320587" y="1236383"/>
                </a:lnTo>
                <a:lnTo>
                  <a:pt x="280496" y="1258347"/>
                </a:lnTo>
                <a:lnTo>
                  <a:pt x="239051" y="1278039"/>
                </a:lnTo>
                <a:lnTo>
                  <a:pt x="196336" y="1295377"/>
                </a:lnTo>
                <a:lnTo>
                  <a:pt x="152434" y="1310276"/>
                </a:lnTo>
                <a:lnTo>
                  <a:pt x="107428" y="1322653"/>
                </a:lnTo>
                <a:lnTo>
                  <a:pt x="61402" y="1332425"/>
                </a:lnTo>
                <a:lnTo>
                  <a:pt x="14440" y="1339508"/>
                </a:lnTo>
                <a:lnTo>
                  <a:pt x="0" y="1340810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3634" y="954276"/>
            <a:ext cx="148826" cy="1488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7" name="object 7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10" name="object 10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9427948" y="954276"/>
            <a:ext cx="8137525" cy="7787640"/>
            <a:chOff x="9427948" y="954276"/>
            <a:chExt cx="8137525" cy="778764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15050" y="954276"/>
              <a:ext cx="148826" cy="148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7948" y="1028666"/>
              <a:ext cx="8137360" cy="771318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30060" y="930378"/>
            <a:ext cx="419095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spc="110" dirty="0">
                <a:solidFill>
                  <a:srgbClr val="6E332E"/>
                </a:solidFill>
                <a:latin typeface="Trebuchet MS"/>
                <a:cs typeface="Trebuchet MS"/>
              </a:rPr>
              <a:t>Основные недостатки в подготовке выпускников: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88083" y="814450"/>
            <a:ext cx="88391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6E332E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6E332E"/>
                </a:solidFill>
                <a:latin typeface="Trebuchet MS"/>
                <a:cs typeface="Trebuchet MS"/>
              </a:rPr>
              <a:t> </a:t>
            </a:r>
            <a:r>
              <a:rPr sz="2000" spc="65" dirty="0">
                <a:solidFill>
                  <a:srgbClr val="6E332E"/>
                </a:solidFill>
                <a:latin typeface="Trebuchet MS"/>
                <a:cs typeface="Trebuchet MS"/>
              </a:rPr>
              <a:t>7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7681" y="3193674"/>
            <a:ext cx="7187565" cy="3795911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43560" indent="-51435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Недостаточный уровень теоретических знаний</a:t>
            </a:r>
          </a:p>
          <a:p>
            <a:pPr marL="543560" indent="-51435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Слабая практическая подготовка</a:t>
            </a:r>
          </a:p>
          <a:p>
            <a:pPr marL="327660" indent="-298450">
              <a:lnSpc>
                <a:spcPct val="100000"/>
              </a:lnSpc>
              <a:spcBef>
                <a:spcPts val="660"/>
              </a:spcBef>
              <a:buFont typeface="Tahoma"/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  Нежелание работать</a:t>
            </a:r>
          </a:p>
          <a:p>
            <a:pPr marL="327660" indent="-298450">
              <a:lnSpc>
                <a:spcPct val="100000"/>
              </a:lnSpc>
              <a:spcBef>
                <a:spcPts val="660"/>
              </a:spcBef>
              <a:buFont typeface="Tahoma"/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  Низкая дисциплина на рабочем месте</a:t>
            </a:r>
          </a:p>
          <a:p>
            <a:pPr marL="327660" indent="-298450">
              <a:lnSpc>
                <a:spcPct val="100000"/>
              </a:lnSpc>
              <a:spcBef>
                <a:spcPts val="660"/>
              </a:spcBef>
              <a:buFont typeface="Tahoma"/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  Отсутствие стремления к саморазвитию и воспитанию</a:t>
            </a:r>
          </a:p>
          <a:p>
            <a:pPr marL="327660" indent="-298450">
              <a:lnSpc>
                <a:spcPct val="100000"/>
              </a:lnSpc>
              <a:spcBef>
                <a:spcPts val="660"/>
              </a:spcBef>
              <a:buFont typeface="Tahoma"/>
              <a:buAutoNum type="arabicPeriod"/>
              <a:tabLst>
                <a:tab pos="327660" algn="l"/>
              </a:tabLst>
            </a:pPr>
            <a:r>
              <a:rPr lang="ru-RU" sz="2650" spc="85" dirty="0">
                <a:solidFill>
                  <a:srgbClr val="6E332E"/>
                </a:solidFill>
                <a:latin typeface="Microsoft Sans Serif"/>
                <a:cs typeface="Microsoft Sans Serif"/>
              </a:rPr>
              <a:t>  Плохое ведение документации</a:t>
            </a:r>
            <a:endParaRPr sz="26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63455" y="2302500"/>
            <a:ext cx="3465194" cy="1460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50" spc="114" dirty="0">
                <a:solidFill>
                  <a:srgbClr val="6E332E"/>
                </a:solidFill>
                <a:latin typeface="Microsoft Sans Serif"/>
                <a:cs typeface="Microsoft Sans Serif"/>
              </a:rPr>
              <a:t>Отсутствие стремления к саморазвитию и воспитанию – 23,3%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249806" y="2548877"/>
            <a:ext cx="2709545" cy="14786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 indent="-93980" algn="ctr">
              <a:lnSpc>
                <a:spcPts val="2690"/>
              </a:lnSpc>
              <a:spcBef>
                <a:spcPts val="730"/>
              </a:spcBef>
            </a:pPr>
            <a:r>
              <a:rPr sz="2350" spc="80" dirty="0" err="1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Практикалық</a:t>
            </a:r>
            <a:r>
              <a:rPr sz="2350" spc="80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350" spc="114" dirty="0" err="1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дайындықтың</a:t>
            </a:r>
            <a:r>
              <a:rPr sz="2350" spc="114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350" spc="40" dirty="0" err="1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жеткıлıксıз</a:t>
            </a:r>
            <a:r>
              <a:rPr sz="2350" spc="40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350" spc="105" dirty="0" err="1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деңгейı</a:t>
            </a:r>
            <a:r>
              <a:rPr sz="2350" spc="20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350" spc="270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–</a:t>
            </a:r>
            <a:r>
              <a:rPr sz="2350" spc="-110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2350" spc="-85" dirty="0">
                <a:solidFill>
                  <a:srgbClr val="6E332E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46,7%</a:t>
            </a:r>
            <a:endParaRPr sz="235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211611" y="6023031"/>
            <a:ext cx="2677107" cy="11477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2450" dirty="0">
                <a:solidFill>
                  <a:srgbClr val="7D4B47"/>
                </a:solidFill>
                <a:latin typeface="Microsoft Sans Serif"/>
                <a:cs typeface="Microsoft Sans Serif"/>
              </a:rPr>
              <a:t>Плохое ведение документации – 30%</a:t>
            </a:r>
            <a:endParaRPr sz="2450" dirty="0">
              <a:solidFill>
                <a:srgbClr val="7D4B47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5535295" cy="1590675"/>
          </a:xfrm>
          <a:custGeom>
            <a:avLst/>
            <a:gdLst/>
            <a:ahLst/>
            <a:cxnLst/>
            <a:rect l="l" t="t" r="r" b="b"/>
            <a:pathLst>
              <a:path w="5535295" h="1590675">
                <a:moveTo>
                  <a:pt x="0" y="0"/>
                </a:moveTo>
                <a:lnTo>
                  <a:pt x="4737608" y="0"/>
                </a:lnTo>
                <a:lnTo>
                  <a:pt x="4737609" y="0"/>
                </a:lnTo>
              </a:path>
              <a:path w="5535295" h="1590675">
                <a:moveTo>
                  <a:pt x="4926999" y="22621"/>
                </a:moveTo>
                <a:lnTo>
                  <a:pt x="4972004" y="34998"/>
                </a:lnTo>
                <a:lnTo>
                  <a:pt x="5015906" y="49897"/>
                </a:lnTo>
                <a:lnTo>
                  <a:pt x="5058622" y="67235"/>
                </a:lnTo>
                <a:lnTo>
                  <a:pt x="5100066" y="86927"/>
                </a:lnTo>
                <a:lnTo>
                  <a:pt x="5140157" y="108891"/>
                </a:lnTo>
                <a:lnTo>
                  <a:pt x="5178811" y="133043"/>
                </a:lnTo>
                <a:lnTo>
                  <a:pt x="5215944" y="159300"/>
                </a:lnTo>
                <a:lnTo>
                  <a:pt x="5251473" y="187578"/>
                </a:lnTo>
                <a:lnTo>
                  <a:pt x="5285314" y="217794"/>
                </a:lnTo>
                <a:lnTo>
                  <a:pt x="5317384" y="249864"/>
                </a:lnTo>
                <a:lnTo>
                  <a:pt x="5347600" y="283705"/>
                </a:lnTo>
                <a:lnTo>
                  <a:pt x="5375878" y="319234"/>
                </a:lnTo>
                <a:lnTo>
                  <a:pt x="5402135" y="356367"/>
                </a:lnTo>
                <a:lnTo>
                  <a:pt x="5426287" y="395021"/>
                </a:lnTo>
                <a:lnTo>
                  <a:pt x="5448251" y="435111"/>
                </a:lnTo>
                <a:lnTo>
                  <a:pt x="5467943" y="476556"/>
                </a:lnTo>
                <a:lnTo>
                  <a:pt x="5485280" y="519271"/>
                </a:lnTo>
                <a:lnTo>
                  <a:pt x="5500179" y="563174"/>
                </a:lnTo>
                <a:lnTo>
                  <a:pt x="5512557" y="608179"/>
                </a:lnTo>
                <a:lnTo>
                  <a:pt x="5522329" y="654205"/>
                </a:lnTo>
                <a:lnTo>
                  <a:pt x="5529412" y="701168"/>
                </a:lnTo>
                <a:lnTo>
                  <a:pt x="5533723" y="748984"/>
                </a:lnTo>
                <a:lnTo>
                  <a:pt x="5535179" y="797569"/>
                </a:lnTo>
                <a:lnTo>
                  <a:pt x="5533723" y="846155"/>
                </a:lnTo>
                <a:lnTo>
                  <a:pt x="5529412" y="893971"/>
                </a:lnTo>
                <a:lnTo>
                  <a:pt x="5522329" y="940934"/>
                </a:lnTo>
                <a:lnTo>
                  <a:pt x="5512557" y="986959"/>
                </a:lnTo>
                <a:lnTo>
                  <a:pt x="5500179" y="1031965"/>
                </a:lnTo>
                <a:lnTo>
                  <a:pt x="5485280" y="1075867"/>
                </a:lnTo>
                <a:lnTo>
                  <a:pt x="5467943" y="1118582"/>
                </a:lnTo>
                <a:lnTo>
                  <a:pt x="5448251" y="1160027"/>
                </a:lnTo>
                <a:lnTo>
                  <a:pt x="5426287" y="1200118"/>
                </a:lnTo>
                <a:lnTo>
                  <a:pt x="5402135" y="1238772"/>
                </a:lnTo>
                <a:lnTo>
                  <a:pt x="5375878" y="1275905"/>
                </a:lnTo>
                <a:lnTo>
                  <a:pt x="5347600" y="1311433"/>
                </a:lnTo>
                <a:lnTo>
                  <a:pt x="5317384" y="1345275"/>
                </a:lnTo>
                <a:lnTo>
                  <a:pt x="5285314" y="1377345"/>
                </a:lnTo>
                <a:lnTo>
                  <a:pt x="5251473" y="1407561"/>
                </a:lnTo>
                <a:lnTo>
                  <a:pt x="5215944" y="1435839"/>
                </a:lnTo>
                <a:lnTo>
                  <a:pt x="5178811" y="1462095"/>
                </a:lnTo>
                <a:lnTo>
                  <a:pt x="5140157" y="1486247"/>
                </a:lnTo>
                <a:lnTo>
                  <a:pt x="5100066" y="1508211"/>
                </a:lnTo>
                <a:lnTo>
                  <a:pt x="5058622" y="1527904"/>
                </a:lnTo>
                <a:lnTo>
                  <a:pt x="5015906" y="1545241"/>
                </a:lnTo>
                <a:lnTo>
                  <a:pt x="4972004" y="1560140"/>
                </a:lnTo>
                <a:lnTo>
                  <a:pt x="4926999" y="1572517"/>
                </a:lnTo>
                <a:lnTo>
                  <a:pt x="4880973" y="1582289"/>
                </a:lnTo>
                <a:lnTo>
                  <a:pt x="4834010" y="1589372"/>
                </a:lnTo>
                <a:lnTo>
                  <a:pt x="481957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5" name="object 5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8" name="object 8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6088355" y="313220"/>
            <a:ext cx="12054840" cy="8753475"/>
            <a:chOff x="6088355" y="313220"/>
            <a:chExt cx="12054840" cy="87534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70413" y="954275"/>
              <a:ext cx="93464" cy="1488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8355" y="313220"/>
              <a:ext cx="12054536" cy="8753221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4832" y="2350417"/>
            <a:ext cx="5139238" cy="50927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6676" y="815152"/>
            <a:ext cx="4870787" cy="7867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500" spc="160" dirty="0">
                <a:solidFill>
                  <a:srgbClr val="FFFFFF"/>
                </a:solidFill>
                <a:latin typeface="Trebuchet MS"/>
                <a:cs typeface="Trebuchet MS"/>
              </a:rPr>
              <a:t>Что необходимо улучшить в подготовке выпускников?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66490" y="814450"/>
            <a:ext cx="9055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2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2389" y="4753704"/>
            <a:ext cx="3162300" cy="10490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algn="ctr">
              <a:lnSpc>
                <a:spcPts val="2450"/>
              </a:lnSpc>
              <a:spcBef>
                <a:spcPts val="680"/>
              </a:spcBef>
            </a:pPr>
            <a:r>
              <a:rPr lang="ru-RU" sz="255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Повышение уровня практической подготовки</a:t>
            </a:r>
            <a:r>
              <a:rPr sz="255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50" spc="36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550" spc="65" dirty="0">
                <a:solidFill>
                  <a:srgbClr val="FFFFFF"/>
                </a:solidFill>
                <a:latin typeface="Trebuchet MS"/>
                <a:cs typeface="Trebuchet MS"/>
              </a:rPr>
              <a:t>25%;</a:t>
            </a:r>
            <a:endParaRPr sz="255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2014" y="6123725"/>
            <a:ext cx="3120390" cy="137088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742950">
              <a:lnSpc>
                <a:spcPts val="2510"/>
              </a:lnSpc>
              <a:spcBef>
                <a:spcPts val="690"/>
              </a:spcBef>
            </a:pPr>
            <a:r>
              <a:rPr lang="ru-RU" sz="26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Улучшение дисциплины и производственных навыков</a:t>
            </a:r>
            <a:r>
              <a:rPr sz="2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600" spc="37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600" spc="75" dirty="0">
                <a:solidFill>
                  <a:srgbClr val="FFFFFF"/>
                </a:solidFill>
                <a:latin typeface="Trebuchet MS"/>
                <a:cs typeface="Trebuchet MS"/>
              </a:rPr>
              <a:t>25%;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68131" y="2414042"/>
            <a:ext cx="4387813" cy="10509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573405" marR="619760" algn="ctr">
              <a:lnSpc>
                <a:spcPts val="2530"/>
              </a:lnSpc>
              <a:spcBef>
                <a:spcPts val="695"/>
              </a:spcBef>
            </a:pPr>
            <a:r>
              <a:rPr lang="ru-RU" sz="26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Развитие навыков саморазвития и воспитания </a:t>
            </a:r>
            <a:r>
              <a:rPr sz="2600" spc="38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600" spc="85" dirty="0">
                <a:solidFill>
                  <a:srgbClr val="FFFFFF"/>
                </a:solidFill>
                <a:latin typeface="Trebuchet MS"/>
                <a:cs typeface="Trebuchet MS"/>
              </a:rPr>
              <a:t>25%;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218285" y="6446249"/>
            <a:ext cx="3053715" cy="104836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922655" algn="ctr">
              <a:lnSpc>
                <a:spcPts val="2460"/>
              </a:lnSpc>
              <a:spcBef>
                <a:spcPts val="675"/>
              </a:spcBef>
            </a:pPr>
            <a:r>
              <a:rPr lang="ru-RU" sz="25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Повышение уровня общей культуры</a:t>
            </a:r>
            <a:r>
              <a:rPr sz="255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550" spc="360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550" spc="65" dirty="0">
                <a:solidFill>
                  <a:srgbClr val="FFFFFF"/>
                </a:solidFill>
                <a:latin typeface="Trebuchet MS"/>
                <a:cs typeface="Trebuchet MS"/>
              </a:rPr>
              <a:t>25%;</a:t>
            </a:r>
            <a:endParaRPr sz="2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5535295" cy="1590675"/>
          </a:xfrm>
          <a:custGeom>
            <a:avLst/>
            <a:gdLst/>
            <a:ahLst/>
            <a:cxnLst/>
            <a:rect l="l" t="t" r="r" b="b"/>
            <a:pathLst>
              <a:path w="5535295" h="1590675">
                <a:moveTo>
                  <a:pt x="0" y="0"/>
                </a:moveTo>
                <a:lnTo>
                  <a:pt x="4737608" y="0"/>
                </a:lnTo>
                <a:lnTo>
                  <a:pt x="4737609" y="0"/>
                </a:lnTo>
              </a:path>
              <a:path w="5535295" h="1590675">
                <a:moveTo>
                  <a:pt x="4926999" y="22621"/>
                </a:moveTo>
                <a:lnTo>
                  <a:pt x="4972004" y="34998"/>
                </a:lnTo>
                <a:lnTo>
                  <a:pt x="5015906" y="49897"/>
                </a:lnTo>
                <a:lnTo>
                  <a:pt x="5058622" y="67235"/>
                </a:lnTo>
                <a:lnTo>
                  <a:pt x="5100066" y="86927"/>
                </a:lnTo>
                <a:lnTo>
                  <a:pt x="5140157" y="108891"/>
                </a:lnTo>
                <a:lnTo>
                  <a:pt x="5178811" y="133043"/>
                </a:lnTo>
                <a:lnTo>
                  <a:pt x="5215944" y="159300"/>
                </a:lnTo>
                <a:lnTo>
                  <a:pt x="5251473" y="187578"/>
                </a:lnTo>
                <a:lnTo>
                  <a:pt x="5285314" y="217794"/>
                </a:lnTo>
                <a:lnTo>
                  <a:pt x="5317384" y="249864"/>
                </a:lnTo>
                <a:lnTo>
                  <a:pt x="5347600" y="283705"/>
                </a:lnTo>
                <a:lnTo>
                  <a:pt x="5375878" y="319234"/>
                </a:lnTo>
                <a:lnTo>
                  <a:pt x="5402135" y="356367"/>
                </a:lnTo>
                <a:lnTo>
                  <a:pt x="5426287" y="395021"/>
                </a:lnTo>
                <a:lnTo>
                  <a:pt x="5448251" y="435111"/>
                </a:lnTo>
                <a:lnTo>
                  <a:pt x="5467943" y="476556"/>
                </a:lnTo>
                <a:lnTo>
                  <a:pt x="5485280" y="519271"/>
                </a:lnTo>
                <a:lnTo>
                  <a:pt x="5500179" y="563174"/>
                </a:lnTo>
                <a:lnTo>
                  <a:pt x="5512557" y="608179"/>
                </a:lnTo>
                <a:lnTo>
                  <a:pt x="5522329" y="654205"/>
                </a:lnTo>
                <a:lnTo>
                  <a:pt x="5529412" y="701168"/>
                </a:lnTo>
                <a:lnTo>
                  <a:pt x="5533723" y="748984"/>
                </a:lnTo>
                <a:lnTo>
                  <a:pt x="5535179" y="797569"/>
                </a:lnTo>
                <a:lnTo>
                  <a:pt x="5533723" y="846155"/>
                </a:lnTo>
                <a:lnTo>
                  <a:pt x="5529412" y="893971"/>
                </a:lnTo>
                <a:lnTo>
                  <a:pt x="5522329" y="940934"/>
                </a:lnTo>
                <a:lnTo>
                  <a:pt x="5512557" y="986959"/>
                </a:lnTo>
                <a:lnTo>
                  <a:pt x="5500179" y="1031965"/>
                </a:lnTo>
                <a:lnTo>
                  <a:pt x="5485280" y="1075867"/>
                </a:lnTo>
                <a:lnTo>
                  <a:pt x="5467943" y="1118582"/>
                </a:lnTo>
                <a:lnTo>
                  <a:pt x="5448251" y="1160027"/>
                </a:lnTo>
                <a:lnTo>
                  <a:pt x="5426287" y="1200118"/>
                </a:lnTo>
                <a:lnTo>
                  <a:pt x="5402135" y="1238772"/>
                </a:lnTo>
                <a:lnTo>
                  <a:pt x="5375878" y="1275905"/>
                </a:lnTo>
                <a:lnTo>
                  <a:pt x="5347600" y="1311433"/>
                </a:lnTo>
                <a:lnTo>
                  <a:pt x="5317384" y="1345275"/>
                </a:lnTo>
                <a:lnTo>
                  <a:pt x="5285314" y="1377345"/>
                </a:lnTo>
                <a:lnTo>
                  <a:pt x="5251473" y="1407561"/>
                </a:lnTo>
                <a:lnTo>
                  <a:pt x="5215944" y="1435839"/>
                </a:lnTo>
                <a:lnTo>
                  <a:pt x="5178811" y="1462095"/>
                </a:lnTo>
                <a:lnTo>
                  <a:pt x="5140157" y="1486247"/>
                </a:lnTo>
                <a:lnTo>
                  <a:pt x="5100066" y="1508211"/>
                </a:lnTo>
                <a:lnTo>
                  <a:pt x="5058622" y="1527904"/>
                </a:lnTo>
                <a:lnTo>
                  <a:pt x="5015906" y="1545241"/>
                </a:lnTo>
                <a:lnTo>
                  <a:pt x="4972004" y="1560140"/>
                </a:lnTo>
                <a:lnTo>
                  <a:pt x="4926999" y="1572517"/>
                </a:lnTo>
                <a:lnTo>
                  <a:pt x="4880973" y="1582289"/>
                </a:lnTo>
                <a:lnTo>
                  <a:pt x="4834010" y="1589372"/>
                </a:lnTo>
                <a:lnTo>
                  <a:pt x="481957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5" name="object 5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8" name="object 8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15270" y="3148069"/>
            <a:ext cx="4581446" cy="459692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925" y="3147161"/>
            <a:ext cx="4582331" cy="459694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87820" y="3147161"/>
            <a:ext cx="4582331" cy="459694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57658" y="804318"/>
            <a:ext cx="4582331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145" dirty="0">
                <a:solidFill>
                  <a:srgbClr val="FFFFFF"/>
                </a:solidFill>
                <a:latin typeface="Trebuchet MS"/>
                <a:cs typeface="Trebuchet MS"/>
              </a:rPr>
              <a:t>Какие дисциплины вы рекомендуете включить в учебный план?</a:t>
            </a:r>
            <a:endParaRPr sz="25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62174" y="814450"/>
            <a:ext cx="9099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27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352" y="5000810"/>
            <a:ext cx="4171475" cy="10509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176530" algn="ctr">
              <a:lnSpc>
                <a:spcPts val="2530"/>
              </a:lnSpc>
              <a:spcBef>
                <a:spcPts val="695"/>
              </a:spcBef>
            </a:pPr>
            <a:r>
              <a:rPr lang="ru-RU" sz="2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Подготовка оркестровых музыкантов, а не только солистов </a:t>
            </a:r>
            <a:r>
              <a:rPr sz="2600" spc="24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6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Tahoma"/>
                <a:cs typeface="Tahoma"/>
              </a:rPr>
              <a:t>33,3%</a:t>
            </a:r>
            <a:endParaRPr sz="26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8938" y="5067002"/>
            <a:ext cx="4843330" cy="75725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629920" marR="5080" indent="-617855">
              <a:lnSpc>
                <a:spcPts val="2590"/>
              </a:lnSpc>
              <a:spcBef>
                <a:spcPts val="705"/>
              </a:spcBef>
            </a:pPr>
            <a:r>
              <a:rPr lang="ru-RU"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Обучение работе с документацией</a:t>
            </a:r>
            <a:r>
              <a:rPr sz="2650" spc="26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65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50" spc="-20" dirty="0">
                <a:solidFill>
                  <a:srgbClr val="FFFFFF"/>
                </a:solidFill>
                <a:latin typeface="Tahoma"/>
                <a:cs typeface="Tahoma"/>
              </a:rPr>
              <a:t>33,3%</a:t>
            </a:r>
            <a:endParaRPr sz="265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32350" y="5107175"/>
            <a:ext cx="4089400" cy="11939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z="25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Увеличение количества практических занятий </a:t>
            </a:r>
            <a:r>
              <a:rPr sz="2550" spc="26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5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50" spc="-45" dirty="0">
                <a:solidFill>
                  <a:srgbClr val="FFFFFF"/>
                </a:solidFill>
                <a:latin typeface="Tahoma"/>
                <a:cs typeface="Tahoma"/>
              </a:rPr>
              <a:t>33,3%</a:t>
            </a:r>
            <a:endParaRPr sz="2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506869" y="580144"/>
            <a:ext cx="48895" cy="1905"/>
          </a:xfrm>
          <a:custGeom>
            <a:avLst/>
            <a:gdLst/>
            <a:ahLst/>
            <a:cxnLst/>
            <a:rect l="l" t="t" r="r" b="b"/>
            <a:pathLst>
              <a:path w="48895" h="1904">
                <a:moveTo>
                  <a:pt x="0" y="0"/>
                </a:moveTo>
                <a:lnTo>
                  <a:pt x="48585" y="1455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8830" y="830008"/>
            <a:ext cx="715645" cy="1341120"/>
          </a:xfrm>
          <a:custGeom>
            <a:avLst/>
            <a:gdLst/>
            <a:ahLst/>
            <a:cxnLst/>
            <a:rect l="l" t="t" r="r" b="b"/>
            <a:pathLst>
              <a:path w="715645" h="1341120">
                <a:moveTo>
                  <a:pt x="497814" y="0"/>
                </a:moveTo>
                <a:lnTo>
                  <a:pt x="528030" y="33841"/>
                </a:lnTo>
                <a:lnTo>
                  <a:pt x="556308" y="69370"/>
                </a:lnTo>
                <a:lnTo>
                  <a:pt x="582564" y="106502"/>
                </a:lnTo>
                <a:lnTo>
                  <a:pt x="606716" y="145156"/>
                </a:lnTo>
                <a:lnTo>
                  <a:pt x="628680" y="185247"/>
                </a:lnTo>
                <a:lnTo>
                  <a:pt x="648373" y="226692"/>
                </a:lnTo>
                <a:lnTo>
                  <a:pt x="665710" y="269407"/>
                </a:lnTo>
                <a:lnTo>
                  <a:pt x="680609" y="313309"/>
                </a:lnTo>
                <a:lnTo>
                  <a:pt x="692986" y="358315"/>
                </a:lnTo>
                <a:lnTo>
                  <a:pt x="702758" y="404341"/>
                </a:lnTo>
                <a:lnTo>
                  <a:pt x="709841" y="451303"/>
                </a:lnTo>
                <a:lnTo>
                  <a:pt x="714152" y="499119"/>
                </a:lnTo>
                <a:lnTo>
                  <a:pt x="715608" y="547705"/>
                </a:lnTo>
                <a:lnTo>
                  <a:pt x="714152" y="596291"/>
                </a:lnTo>
                <a:lnTo>
                  <a:pt x="709841" y="644106"/>
                </a:lnTo>
                <a:lnTo>
                  <a:pt x="702758" y="691069"/>
                </a:lnTo>
                <a:lnTo>
                  <a:pt x="692986" y="737095"/>
                </a:lnTo>
                <a:lnTo>
                  <a:pt x="680609" y="782101"/>
                </a:lnTo>
                <a:lnTo>
                  <a:pt x="665710" y="826003"/>
                </a:lnTo>
                <a:lnTo>
                  <a:pt x="648373" y="868718"/>
                </a:lnTo>
                <a:lnTo>
                  <a:pt x="628680" y="910163"/>
                </a:lnTo>
                <a:lnTo>
                  <a:pt x="606716" y="950254"/>
                </a:lnTo>
                <a:lnTo>
                  <a:pt x="582564" y="988907"/>
                </a:lnTo>
                <a:lnTo>
                  <a:pt x="556308" y="1026040"/>
                </a:lnTo>
                <a:lnTo>
                  <a:pt x="528030" y="1061569"/>
                </a:lnTo>
                <a:lnTo>
                  <a:pt x="497814" y="1095410"/>
                </a:lnTo>
                <a:lnTo>
                  <a:pt x="465744" y="1127480"/>
                </a:lnTo>
                <a:lnTo>
                  <a:pt x="431902" y="1157696"/>
                </a:lnTo>
                <a:lnTo>
                  <a:pt x="396374" y="1185974"/>
                </a:lnTo>
                <a:lnTo>
                  <a:pt x="359241" y="1212231"/>
                </a:lnTo>
                <a:lnTo>
                  <a:pt x="320587" y="1236383"/>
                </a:lnTo>
                <a:lnTo>
                  <a:pt x="280496" y="1258347"/>
                </a:lnTo>
                <a:lnTo>
                  <a:pt x="239051" y="1278039"/>
                </a:lnTo>
                <a:lnTo>
                  <a:pt x="196336" y="1295377"/>
                </a:lnTo>
                <a:lnTo>
                  <a:pt x="152434" y="1310276"/>
                </a:lnTo>
                <a:lnTo>
                  <a:pt x="107428" y="1322653"/>
                </a:lnTo>
                <a:lnTo>
                  <a:pt x="61402" y="1332425"/>
                </a:lnTo>
                <a:lnTo>
                  <a:pt x="14440" y="1339508"/>
                </a:lnTo>
                <a:lnTo>
                  <a:pt x="0" y="1340810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3634" y="954276"/>
            <a:ext cx="148826" cy="14882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7" name="object 7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10" name="object 10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5051" y="954276"/>
            <a:ext cx="148826" cy="148827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610388" y="3048033"/>
            <a:ext cx="5067300" cy="2565400"/>
          </a:xfrm>
          <a:custGeom>
            <a:avLst/>
            <a:gdLst/>
            <a:ahLst/>
            <a:cxnLst/>
            <a:rect l="l" t="t" r="r" b="b"/>
            <a:pathLst>
              <a:path w="5067300" h="2565400">
                <a:moveTo>
                  <a:pt x="2793746" y="12700"/>
                </a:moveTo>
                <a:lnTo>
                  <a:pt x="2242629" y="12700"/>
                </a:lnTo>
                <a:lnTo>
                  <a:pt x="2281850" y="0"/>
                </a:lnTo>
                <a:lnTo>
                  <a:pt x="2754474" y="0"/>
                </a:lnTo>
                <a:lnTo>
                  <a:pt x="2793746" y="12700"/>
                </a:lnTo>
                <a:close/>
              </a:path>
              <a:path w="5067300" h="2565400">
                <a:moveTo>
                  <a:pt x="2911133" y="25400"/>
                </a:moveTo>
                <a:lnTo>
                  <a:pt x="2164424" y="25400"/>
                </a:lnTo>
                <a:lnTo>
                  <a:pt x="2203487" y="12700"/>
                </a:lnTo>
                <a:lnTo>
                  <a:pt x="2872075" y="12700"/>
                </a:lnTo>
                <a:lnTo>
                  <a:pt x="2911133" y="25400"/>
                </a:lnTo>
                <a:close/>
              </a:path>
              <a:path w="5067300" h="2565400">
                <a:moveTo>
                  <a:pt x="2988958" y="38100"/>
                </a:moveTo>
                <a:lnTo>
                  <a:pt x="2086555" y="38100"/>
                </a:lnTo>
                <a:lnTo>
                  <a:pt x="2125440" y="25400"/>
                </a:lnTo>
                <a:lnTo>
                  <a:pt x="2950100" y="25400"/>
                </a:lnTo>
                <a:lnTo>
                  <a:pt x="2988958" y="38100"/>
                </a:lnTo>
                <a:close/>
              </a:path>
              <a:path w="5067300" h="2565400">
                <a:moveTo>
                  <a:pt x="2384671" y="50800"/>
                </a:moveTo>
                <a:lnTo>
                  <a:pt x="2009134" y="50800"/>
                </a:lnTo>
                <a:lnTo>
                  <a:pt x="2047786" y="38100"/>
                </a:lnTo>
                <a:lnTo>
                  <a:pt x="2434197" y="38100"/>
                </a:lnTo>
                <a:lnTo>
                  <a:pt x="2384671" y="50800"/>
                </a:lnTo>
                <a:close/>
              </a:path>
              <a:path w="5067300" h="2565400">
                <a:moveTo>
                  <a:pt x="3104859" y="63500"/>
                </a:moveTo>
                <a:lnTo>
                  <a:pt x="2830404" y="63500"/>
                </a:lnTo>
                <a:lnTo>
                  <a:pt x="2781158" y="50800"/>
                </a:lnTo>
                <a:lnTo>
                  <a:pt x="2682386" y="50800"/>
                </a:lnTo>
                <a:lnTo>
                  <a:pt x="2632860" y="38100"/>
                </a:lnTo>
                <a:lnTo>
                  <a:pt x="3027707" y="38100"/>
                </a:lnTo>
                <a:lnTo>
                  <a:pt x="3104859" y="63500"/>
                </a:lnTo>
                <a:close/>
              </a:path>
              <a:path w="5067300" h="2565400">
                <a:moveTo>
                  <a:pt x="5381" y="2565400"/>
                </a:moveTo>
                <a:lnTo>
                  <a:pt x="645" y="2565400"/>
                </a:lnTo>
                <a:lnTo>
                  <a:pt x="0" y="2514600"/>
                </a:lnTo>
                <a:lnTo>
                  <a:pt x="279" y="2463800"/>
                </a:lnTo>
                <a:lnTo>
                  <a:pt x="1509" y="2413000"/>
                </a:lnTo>
                <a:lnTo>
                  <a:pt x="3688" y="2362200"/>
                </a:lnTo>
                <a:lnTo>
                  <a:pt x="6817" y="2311400"/>
                </a:lnTo>
                <a:lnTo>
                  <a:pt x="11118" y="2273300"/>
                </a:lnTo>
                <a:lnTo>
                  <a:pt x="16412" y="2222500"/>
                </a:lnTo>
                <a:lnTo>
                  <a:pt x="22691" y="2171700"/>
                </a:lnTo>
                <a:lnTo>
                  <a:pt x="29944" y="2120900"/>
                </a:lnTo>
                <a:lnTo>
                  <a:pt x="38165" y="2070100"/>
                </a:lnTo>
                <a:lnTo>
                  <a:pt x="47492" y="2019300"/>
                </a:lnTo>
                <a:lnTo>
                  <a:pt x="57785" y="1968500"/>
                </a:lnTo>
                <a:lnTo>
                  <a:pt x="69045" y="1917700"/>
                </a:lnTo>
                <a:lnTo>
                  <a:pt x="81270" y="1879600"/>
                </a:lnTo>
                <a:lnTo>
                  <a:pt x="94462" y="1828800"/>
                </a:lnTo>
                <a:lnTo>
                  <a:pt x="108620" y="1778000"/>
                </a:lnTo>
                <a:lnTo>
                  <a:pt x="123743" y="1727200"/>
                </a:lnTo>
                <a:lnTo>
                  <a:pt x="139833" y="1689100"/>
                </a:lnTo>
                <a:lnTo>
                  <a:pt x="156889" y="1638300"/>
                </a:lnTo>
                <a:lnTo>
                  <a:pt x="174911" y="1587500"/>
                </a:lnTo>
                <a:lnTo>
                  <a:pt x="194022" y="1536700"/>
                </a:lnTo>
                <a:lnTo>
                  <a:pt x="214014" y="1498600"/>
                </a:lnTo>
                <a:lnTo>
                  <a:pt x="234887" y="1447800"/>
                </a:lnTo>
                <a:lnTo>
                  <a:pt x="256640" y="1409700"/>
                </a:lnTo>
                <a:lnTo>
                  <a:pt x="279274" y="1358900"/>
                </a:lnTo>
                <a:lnTo>
                  <a:pt x="302788" y="1320800"/>
                </a:lnTo>
                <a:lnTo>
                  <a:pt x="327183" y="1270000"/>
                </a:lnTo>
                <a:lnTo>
                  <a:pt x="352459" y="1231900"/>
                </a:lnTo>
                <a:lnTo>
                  <a:pt x="378616" y="1181100"/>
                </a:lnTo>
                <a:lnTo>
                  <a:pt x="405653" y="1143000"/>
                </a:lnTo>
                <a:lnTo>
                  <a:pt x="433514" y="1104900"/>
                </a:lnTo>
                <a:lnTo>
                  <a:pt x="462213" y="1066800"/>
                </a:lnTo>
                <a:lnTo>
                  <a:pt x="491749" y="1016000"/>
                </a:lnTo>
                <a:lnTo>
                  <a:pt x="522123" y="977900"/>
                </a:lnTo>
                <a:lnTo>
                  <a:pt x="553334" y="939800"/>
                </a:lnTo>
                <a:lnTo>
                  <a:pt x="585265" y="901700"/>
                </a:lnTo>
                <a:lnTo>
                  <a:pt x="617951" y="863600"/>
                </a:lnTo>
                <a:lnTo>
                  <a:pt x="651391" y="825500"/>
                </a:lnTo>
                <a:lnTo>
                  <a:pt x="685586" y="787400"/>
                </a:lnTo>
                <a:lnTo>
                  <a:pt x="720536" y="749300"/>
                </a:lnTo>
                <a:lnTo>
                  <a:pt x="756203" y="723900"/>
                </a:lnTo>
                <a:lnTo>
                  <a:pt x="792549" y="685800"/>
                </a:lnTo>
                <a:lnTo>
                  <a:pt x="829574" y="647700"/>
                </a:lnTo>
                <a:lnTo>
                  <a:pt x="867280" y="609600"/>
                </a:lnTo>
                <a:lnTo>
                  <a:pt x="905664" y="584200"/>
                </a:lnTo>
                <a:lnTo>
                  <a:pt x="944699" y="546100"/>
                </a:lnTo>
                <a:lnTo>
                  <a:pt x="1024625" y="495300"/>
                </a:lnTo>
                <a:lnTo>
                  <a:pt x="1065518" y="457200"/>
                </a:lnTo>
                <a:lnTo>
                  <a:pt x="1107030" y="431800"/>
                </a:lnTo>
                <a:lnTo>
                  <a:pt x="1139873" y="406400"/>
                </a:lnTo>
                <a:lnTo>
                  <a:pt x="1173042" y="393700"/>
                </a:lnTo>
                <a:lnTo>
                  <a:pt x="1240360" y="342900"/>
                </a:lnTo>
                <a:lnTo>
                  <a:pt x="1274493" y="330200"/>
                </a:lnTo>
                <a:lnTo>
                  <a:pt x="1308919" y="304800"/>
                </a:lnTo>
                <a:lnTo>
                  <a:pt x="1343639" y="292100"/>
                </a:lnTo>
                <a:lnTo>
                  <a:pt x="1378653" y="266700"/>
                </a:lnTo>
                <a:lnTo>
                  <a:pt x="1449495" y="241300"/>
                </a:lnTo>
                <a:lnTo>
                  <a:pt x="1485306" y="215900"/>
                </a:lnTo>
                <a:lnTo>
                  <a:pt x="1630997" y="165100"/>
                </a:lnTo>
                <a:lnTo>
                  <a:pt x="1667987" y="139700"/>
                </a:lnTo>
                <a:lnTo>
                  <a:pt x="1780151" y="101600"/>
                </a:lnTo>
                <a:lnTo>
                  <a:pt x="1817919" y="101600"/>
                </a:lnTo>
                <a:lnTo>
                  <a:pt x="1970599" y="50800"/>
                </a:lnTo>
                <a:lnTo>
                  <a:pt x="2285899" y="50800"/>
                </a:lnTo>
                <a:lnTo>
                  <a:pt x="2236654" y="63500"/>
                </a:lnTo>
                <a:lnTo>
                  <a:pt x="2187501" y="63500"/>
                </a:lnTo>
                <a:lnTo>
                  <a:pt x="2138442" y="76200"/>
                </a:lnTo>
                <a:lnTo>
                  <a:pt x="2089476" y="76200"/>
                </a:lnTo>
                <a:lnTo>
                  <a:pt x="1659154" y="190500"/>
                </a:lnTo>
                <a:lnTo>
                  <a:pt x="1612753" y="215900"/>
                </a:lnTo>
                <a:lnTo>
                  <a:pt x="1566637" y="228600"/>
                </a:lnTo>
                <a:lnTo>
                  <a:pt x="1520968" y="254000"/>
                </a:lnTo>
                <a:lnTo>
                  <a:pt x="1475716" y="266700"/>
                </a:lnTo>
                <a:lnTo>
                  <a:pt x="1342454" y="342900"/>
                </a:lnTo>
                <a:lnTo>
                  <a:pt x="1298908" y="355600"/>
                </a:lnTo>
                <a:lnTo>
                  <a:pt x="1213314" y="406400"/>
                </a:lnTo>
                <a:lnTo>
                  <a:pt x="1171267" y="431800"/>
                </a:lnTo>
                <a:lnTo>
                  <a:pt x="1129720" y="469900"/>
                </a:lnTo>
                <a:lnTo>
                  <a:pt x="1048285" y="520700"/>
                </a:lnTo>
                <a:lnTo>
                  <a:pt x="1008436" y="546100"/>
                </a:lnTo>
                <a:lnTo>
                  <a:pt x="969166" y="584200"/>
                </a:lnTo>
                <a:lnTo>
                  <a:pt x="930475" y="609600"/>
                </a:lnTo>
                <a:lnTo>
                  <a:pt x="892400" y="647700"/>
                </a:lnTo>
                <a:lnTo>
                  <a:pt x="854978" y="673100"/>
                </a:lnTo>
                <a:lnTo>
                  <a:pt x="818208" y="711200"/>
                </a:lnTo>
                <a:lnTo>
                  <a:pt x="782092" y="749300"/>
                </a:lnTo>
                <a:lnTo>
                  <a:pt x="746628" y="774700"/>
                </a:lnTo>
                <a:lnTo>
                  <a:pt x="711850" y="812800"/>
                </a:lnTo>
                <a:lnTo>
                  <a:pt x="677792" y="850900"/>
                </a:lnTo>
                <a:lnTo>
                  <a:pt x="644455" y="889000"/>
                </a:lnTo>
                <a:lnTo>
                  <a:pt x="611838" y="927100"/>
                </a:lnTo>
                <a:lnTo>
                  <a:pt x="579940" y="965200"/>
                </a:lnTo>
                <a:lnTo>
                  <a:pt x="548793" y="1003300"/>
                </a:lnTo>
                <a:lnTo>
                  <a:pt x="518427" y="1041400"/>
                </a:lnTo>
                <a:lnTo>
                  <a:pt x="488841" y="1079500"/>
                </a:lnTo>
                <a:lnTo>
                  <a:pt x="460036" y="1117600"/>
                </a:lnTo>
                <a:lnTo>
                  <a:pt x="432011" y="1168400"/>
                </a:lnTo>
                <a:lnTo>
                  <a:pt x="404793" y="1206500"/>
                </a:lnTo>
                <a:lnTo>
                  <a:pt x="378409" y="1244600"/>
                </a:lnTo>
                <a:lnTo>
                  <a:pt x="352859" y="1282700"/>
                </a:lnTo>
                <a:lnTo>
                  <a:pt x="328142" y="1333500"/>
                </a:lnTo>
                <a:lnTo>
                  <a:pt x="304258" y="1371600"/>
                </a:lnTo>
                <a:lnTo>
                  <a:pt x="281230" y="1422400"/>
                </a:lnTo>
                <a:lnTo>
                  <a:pt x="259081" y="1460500"/>
                </a:lnTo>
                <a:lnTo>
                  <a:pt x="237811" y="1511300"/>
                </a:lnTo>
                <a:lnTo>
                  <a:pt x="217419" y="1549400"/>
                </a:lnTo>
                <a:lnTo>
                  <a:pt x="197905" y="1600200"/>
                </a:lnTo>
                <a:lnTo>
                  <a:pt x="179273" y="1651000"/>
                </a:lnTo>
                <a:lnTo>
                  <a:pt x="161581" y="1689100"/>
                </a:lnTo>
                <a:lnTo>
                  <a:pt x="144831" y="1739900"/>
                </a:lnTo>
                <a:lnTo>
                  <a:pt x="129022" y="1790700"/>
                </a:lnTo>
                <a:lnTo>
                  <a:pt x="114154" y="1828800"/>
                </a:lnTo>
                <a:lnTo>
                  <a:pt x="100227" y="1879600"/>
                </a:lnTo>
                <a:lnTo>
                  <a:pt x="87242" y="1930400"/>
                </a:lnTo>
                <a:lnTo>
                  <a:pt x="75197" y="1981200"/>
                </a:lnTo>
                <a:lnTo>
                  <a:pt x="64094" y="2019300"/>
                </a:lnTo>
                <a:lnTo>
                  <a:pt x="53932" y="2070100"/>
                </a:lnTo>
                <a:lnTo>
                  <a:pt x="44734" y="2120900"/>
                </a:lnTo>
                <a:lnTo>
                  <a:pt x="36500" y="2171700"/>
                </a:lnTo>
                <a:lnTo>
                  <a:pt x="29232" y="2222500"/>
                </a:lnTo>
                <a:lnTo>
                  <a:pt x="22928" y="2273300"/>
                </a:lnTo>
                <a:lnTo>
                  <a:pt x="17588" y="2324100"/>
                </a:lnTo>
                <a:lnTo>
                  <a:pt x="13214" y="2362200"/>
                </a:lnTo>
                <a:lnTo>
                  <a:pt x="9804" y="2413000"/>
                </a:lnTo>
                <a:lnTo>
                  <a:pt x="7359" y="2463800"/>
                </a:lnTo>
                <a:lnTo>
                  <a:pt x="5878" y="2514600"/>
                </a:lnTo>
                <a:lnTo>
                  <a:pt x="5381" y="2565400"/>
                </a:lnTo>
                <a:close/>
              </a:path>
              <a:path w="5067300" h="2565400">
                <a:moveTo>
                  <a:pt x="5066367" y="2565400"/>
                </a:moveTo>
                <a:lnTo>
                  <a:pt x="5061633" y="2565400"/>
                </a:lnTo>
                <a:lnTo>
                  <a:pt x="5061134" y="2514600"/>
                </a:lnTo>
                <a:lnTo>
                  <a:pt x="5059655" y="2463800"/>
                </a:lnTo>
                <a:lnTo>
                  <a:pt x="5057213" y="2413000"/>
                </a:lnTo>
                <a:lnTo>
                  <a:pt x="5053806" y="2362200"/>
                </a:lnTo>
                <a:lnTo>
                  <a:pt x="5049436" y="2324100"/>
                </a:lnTo>
                <a:lnTo>
                  <a:pt x="5044102" y="2273300"/>
                </a:lnTo>
                <a:lnTo>
                  <a:pt x="5037804" y="2222500"/>
                </a:lnTo>
                <a:lnTo>
                  <a:pt x="5030542" y="2171700"/>
                </a:lnTo>
                <a:lnTo>
                  <a:pt x="5022315" y="2120900"/>
                </a:lnTo>
                <a:lnTo>
                  <a:pt x="5013125" y="2070100"/>
                </a:lnTo>
                <a:lnTo>
                  <a:pt x="5003619" y="2032000"/>
                </a:lnTo>
                <a:lnTo>
                  <a:pt x="4993279" y="1981200"/>
                </a:lnTo>
                <a:lnTo>
                  <a:pt x="4982105" y="1930400"/>
                </a:lnTo>
                <a:lnTo>
                  <a:pt x="4970097" y="1892300"/>
                </a:lnTo>
                <a:lnTo>
                  <a:pt x="4957264" y="1841500"/>
                </a:lnTo>
                <a:lnTo>
                  <a:pt x="4943613" y="1803400"/>
                </a:lnTo>
                <a:lnTo>
                  <a:pt x="4929146" y="1752600"/>
                </a:lnTo>
                <a:lnTo>
                  <a:pt x="4913862" y="1714500"/>
                </a:lnTo>
                <a:lnTo>
                  <a:pt x="4897771" y="1676400"/>
                </a:lnTo>
                <a:lnTo>
                  <a:pt x="4880885" y="1625600"/>
                </a:lnTo>
                <a:lnTo>
                  <a:pt x="4863203" y="1587500"/>
                </a:lnTo>
                <a:lnTo>
                  <a:pt x="4844725" y="1536700"/>
                </a:lnTo>
                <a:lnTo>
                  <a:pt x="4825464" y="1498600"/>
                </a:lnTo>
                <a:lnTo>
                  <a:pt x="4805433" y="1460500"/>
                </a:lnTo>
                <a:lnTo>
                  <a:pt x="4784632" y="1409700"/>
                </a:lnTo>
                <a:lnTo>
                  <a:pt x="4763061" y="1371600"/>
                </a:lnTo>
                <a:lnTo>
                  <a:pt x="4740734" y="1333500"/>
                </a:lnTo>
                <a:lnTo>
                  <a:pt x="4717668" y="1295400"/>
                </a:lnTo>
                <a:lnTo>
                  <a:pt x="4693860" y="1257300"/>
                </a:lnTo>
                <a:lnTo>
                  <a:pt x="4669313" y="1219200"/>
                </a:lnTo>
                <a:lnTo>
                  <a:pt x="4644042" y="1168400"/>
                </a:lnTo>
                <a:lnTo>
                  <a:pt x="4618065" y="1130300"/>
                </a:lnTo>
                <a:lnTo>
                  <a:pt x="4591381" y="1092200"/>
                </a:lnTo>
                <a:lnTo>
                  <a:pt x="4563991" y="1054100"/>
                </a:lnTo>
                <a:lnTo>
                  <a:pt x="4535912" y="1028700"/>
                </a:lnTo>
                <a:lnTo>
                  <a:pt x="4507165" y="990600"/>
                </a:lnTo>
                <a:lnTo>
                  <a:pt x="4477749" y="952500"/>
                </a:lnTo>
                <a:lnTo>
                  <a:pt x="4447664" y="914400"/>
                </a:lnTo>
                <a:lnTo>
                  <a:pt x="4416931" y="876300"/>
                </a:lnTo>
                <a:lnTo>
                  <a:pt x="4385570" y="850900"/>
                </a:lnTo>
                <a:lnTo>
                  <a:pt x="4353582" y="812800"/>
                </a:lnTo>
                <a:lnTo>
                  <a:pt x="4320966" y="774700"/>
                </a:lnTo>
                <a:lnTo>
                  <a:pt x="4287744" y="749300"/>
                </a:lnTo>
                <a:lnTo>
                  <a:pt x="4253940" y="711200"/>
                </a:lnTo>
                <a:lnTo>
                  <a:pt x="4219553" y="685800"/>
                </a:lnTo>
                <a:lnTo>
                  <a:pt x="4184583" y="647700"/>
                </a:lnTo>
                <a:lnTo>
                  <a:pt x="4149054" y="622300"/>
                </a:lnTo>
                <a:lnTo>
                  <a:pt x="4112989" y="596900"/>
                </a:lnTo>
                <a:lnTo>
                  <a:pt x="4076390" y="558800"/>
                </a:lnTo>
                <a:lnTo>
                  <a:pt x="4001611" y="508000"/>
                </a:lnTo>
                <a:lnTo>
                  <a:pt x="3924869" y="457200"/>
                </a:lnTo>
                <a:lnTo>
                  <a:pt x="3846217" y="406400"/>
                </a:lnTo>
                <a:lnTo>
                  <a:pt x="3765813" y="355600"/>
                </a:lnTo>
                <a:lnTo>
                  <a:pt x="3724965" y="342900"/>
                </a:lnTo>
                <a:lnTo>
                  <a:pt x="3642087" y="292100"/>
                </a:lnTo>
                <a:lnTo>
                  <a:pt x="3600085" y="279400"/>
                </a:lnTo>
                <a:lnTo>
                  <a:pt x="3557708" y="254000"/>
                </a:lnTo>
                <a:lnTo>
                  <a:pt x="3514984" y="241300"/>
                </a:lnTo>
                <a:lnTo>
                  <a:pt x="3471943" y="215900"/>
                </a:lnTo>
                <a:lnTo>
                  <a:pt x="3340943" y="177800"/>
                </a:lnTo>
                <a:lnTo>
                  <a:pt x="3296721" y="152400"/>
                </a:lnTo>
                <a:lnTo>
                  <a:pt x="3162536" y="114300"/>
                </a:lnTo>
                <a:lnTo>
                  <a:pt x="3117372" y="114300"/>
                </a:lnTo>
                <a:lnTo>
                  <a:pt x="3026454" y="88900"/>
                </a:lnTo>
                <a:lnTo>
                  <a:pt x="2977581" y="76200"/>
                </a:lnTo>
                <a:lnTo>
                  <a:pt x="2928616" y="76200"/>
                </a:lnTo>
                <a:lnTo>
                  <a:pt x="2879556" y="63500"/>
                </a:lnTo>
                <a:lnTo>
                  <a:pt x="3143226" y="63500"/>
                </a:lnTo>
                <a:lnTo>
                  <a:pt x="3517408" y="190500"/>
                </a:lnTo>
                <a:lnTo>
                  <a:pt x="3563812" y="215900"/>
                </a:lnTo>
                <a:lnTo>
                  <a:pt x="3609741" y="228600"/>
                </a:lnTo>
                <a:lnTo>
                  <a:pt x="3744688" y="304800"/>
                </a:lnTo>
                <a:lnTo>
                  <a:pt x="3875369" y="381000"/>
                </a:lnTo>
                <a:lnTo>
                  <a:pt x="3960121" y="431800"/>
                </a:lnTo>
                <a:lnTo>
                  <a:pt x="4001608" y="457200"/>
                </a:lnTo>
                <a:lnTo>
                  <a:pt x="4042488" y="495300"/>
                </a:lnTo>
                <a:lnTo>
                  <a:pt x="4122428" y="546100"/>
                </a:lnTo>
                <a:lnTo>
                  <a:pt x="4161487" y="584200"/>
                </a:lnTo>
                <a:lnTo>
                  <a:pt x="4199789" y="609600"/>
                </a:lnTo>
                <a:lnTo>
                  <a:pt x="4237434" y="647700"/>
                </a:lnTo>
                <a:lnTo>
                  <a:pt x="4274422" y="685800"/>
                </a:lnTo>
                <a:lnTo>
                  <a:pt x="4310753" y="723900"/>
                </a:lnTo>
                <a:lnTo>
                  <a:pt x="4346428" y="749300"/>
                </a:lnTo>
                <a:lnTo>
                  <a:pt x="4381392" y="787400"/>
                </a:lnTo>
                <a:lnTo>
                  <a:pt x="4415595" y="825500"/>
                </a:lnTo>
                <a:lnTo>
                  <a:pt x="4449035" y="863600"/>
                </a:lnTo>
                <a:lnTo>
                  <a:pt x="4481714" y="901700"/>
                </a:lnTo>
                <a:lnTo>
                  <a:pt x="4513630" y="939800"/>
                </a:lnTo>
                <a:lnTo>
                  <a:pt x="4544831" y="977900"/>
                </a:lnTo>
                <a:lnTo>
                  <a:pt x="4575196" y="1016000"/>
                </a:lnTo>
                <a:lnTo>
                  <a:pt x="4604722" y="1066800"/>
                </a:lnTo>
                <a:lnTo>
                  <a:pt x="4633412" y="1104900"/>
                </a:lnTo>
                <a:lnTo>
                  <a:pt x="4661264" y="1143000"/>
                </a:lnTo>
                <a:lnTo>
                  <a:pt x="4688311" y="1181100"/>
                </a:lnTo>
                <a:lnTo>
                  <a:pt x="4714475" y="1231900"/>
                </a:lnTo>
                <a:lnTo>
                  <a:pt x="4739756" y="1270000"/>
                </a:lnTo>
                <a:lnTo>
                  <a:pt x="4764155" y="1320800"/>
                </a:lnTo>
                <a:lnTo>
                  <a:pt x="4787670" y="1358900"/>
                </a:lnTo>
                <a:lnTo>
                  <a:pt x="4810303" y="1409700"/>
                </a:lnTo>
                <a:lnTo>
                  <a:pt x="4832053" y="1447800"/>
                </a:lnTo>
                <a:lnTo>
                  <a:pt x="4852920" y="1498600"/>
                </a:lnTo>
                <a:lnTo>
                  <a:pt x="4872904" y="1536700"/>
                </a:lnTo>
                <a:lnTo>
                  <a:pt x="4892005" y="1587500"/>
                </a:lnTo>
                <a:lnTo>
                  <a:pt x="4910033" y="1638300"/>
                </a:lnTo>
                <a:lnTo>
                  <a:pt x="4927094" y="1689100"/>
                </a:lnTo>
                <a:lnTo>
                  <a:pt x="4943189" y="1727200"/>
                </a:lnTo>
                <a:lnTo>
                  <a:pt x="4958318" y="1778000"/>
                </a:lnTo>
                <a:lnTo>
                  <a:pt x="4972480" y="1828800"/>
                </a:lnTo>
                <a:lnTo>
                  <a:pt x="4985676" y="1879600"/>
                </a:lnTo>
                <a:lnTo>
                  <a:pt x="4997906" y="1917700"/>
                </a:lnTo>
                <a:lnTo>
                  <a:pt x="5009170" y="1968500"/>
                </a:lnTo>
                <a:lnTo>
                  <a:pt x="5019468" y="2019300"/>
                </a:lnTo>
                <a:lnTo>
                  <a:pt x="5028799" y="2070100"/>
                </a:lnTo>
                <a:lnTo>
                  <a:pt x="5037023" y="2120900"/>
                </a:lnTo>
                <a:lnTo>
                  <a:pt x="5044274" y="2171700"/>
                </a:lnTo>
                <a:lnTo>
                  <a:pt x="5050553" y="2222500"/>
                </a:lnTo>
                <a:lnTo>
                  <a:pt x="5055859" y="2273300"/>
                </a:lnTo>
                <a:lnTo>
                  <a:pt x="5060193" y="2311400"/>
                </a:lnTo>
                <a:lnTo>
                  <a:pt x="5063517" y="2362200"/>
                </a:lnTo>
                <a:lnTo>
                  <a:pt x="5065794" y="2413000"/>
                </a:lnTo>
                <a:lnTo>
                  <a:pt x="5067024" y="2463800"/>
                </a:lnTo>
                <a:lnTo>
                  <a:pt x="5067206" y="2514600"/>
                </a:lnTo>
                <a:lnTo>
                  <a:pt x="5066367" y="256540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4899" y="3147377"/>
            <a:ext cx="4871720" cy="2463800"/>
          </a:xfrm>
          <a:custGeom>
            <a:avLst/>
            <a:gdLst/>
            <a:ahLst/>
            <a:cxnLst/>
            <a:rect l="l" t="t" r="r" b="b"/>
            <a:pathLst>
              <a:path w="4871720" h="2463800">
                <a:moveTo>
                  <a:pt x="2723539" y="12699"/>
                </a:moveTo>
                <a:lnTo>
                  <a:pt x="2156018" y="12699"/>
                </a:lnTo>
                <a:lnTo>
                  <a:pt x="2193725" y="0"/>
                </a:lnTo>
                <a:lnTo>
                  <a:pt x="2685852" y="0"/>
                </a:lnTo>
                <a:lnTo>
                  <a:pt x="2723539" y="12699"/>
                </a:lnTo>
                <a:close/>
              </a:path>
              <a:path w="4871720" h="2463800">
                <a:moveTo>
                  <a:pt x="2798705" y="25399"/>
                </a:moveTo>
                <a:lnTo>
                  <a:pt x="2080834" y="25399"/>
                </a:lnTo>
                <a:lnTo>
                  <a:pt x="2118388" y="12699"/>
                </a:lnTo>
                <a:lnTo>
                  <a:pt x="2761156" y="12699"/>
                </a:lnTo>
                <a:lnTo>
                  <a:pt x="2798705" y="25399"/>
                </a:lnTo>
                <a:close/>
              </a:path>
              <a:path w="4871720" h="2463800">
                <a:moveTo>
                  <a:pt x="2223959" y="50799"/>
                </a:moveTo>
                <a:lnTo>
                  <a:pt x="1931542" y="50799"/>
                </a:lnTo>
                <a:lnTo>
                  <a:pt x="2005972" y="25399"/>
                </a:lnTo>
                <a:lnTo>
                  <a:pt x="2836167" y="25399"/>
                </a:lnTo>
                <a:lnTo>
                  <a:pt x="2873525" y="38099"/>
                </a:lnTo>
                <a:lnTo>
                  <a:pt x="2276724" y="38099"/>
                </a:lnTo>
                <a:lnTo>
                  <a:pt x="2223959" y="50799"/>
                </a:lnTo>
                <a:close/>
              </a:path>
              <a:path w="4871720" h="2463800">
                <a:moveTo>
                  <a:pt x="2947925" y="50799"/>
                </a:moveTo>
                <a:lnTo>
                  <a:pt x="2647409" y="50799"/>
                </a:lnTo>
                <a:lnTo>
                  <a:pt x="2594644" y="38099"/>
                </a:lnTo>
                <a:lnTo>
                  <a:pt x="2910777" y="38099"/>
                </a:lnTo>
                <a:lnTo>
                  <a:pt x="2947925" y="50799"/>
                </a:lnTo>
                <a:close/>
              </a:path>
              <a:path w="4871720" h="2463800">
                <a:moveTo>
                  <a:pt x="5179" y="2463799"/>
                </a:moveTo>
                <a:lnTo>
                  <a:pt x="616" y="2463799"/>
                </a:lnTo>
                <a:lnTo>
                  <a:pt x="0" y="2412999"/>
                </a:lnTo>
                <a:lnTo>
                  <a:pt x="268" y="2374899"/>
                </a:lnTo>
                <a:lnTo>
                  <a:pt x="1450" y="2324099"/>
                </a:lnTo>
                <a:lnTo>
                  <a:pt x="3546" y="2273299"/>
                </a:lnTo>
                <a:lnTo>
                  <a:pt x="6554" y="2222499"/>
                </a:lnTo>
                <a:lnTo>
                  <a:pt x="10689" y="2184399"/>
                </a:lnTo>
                <a:lnTo>
                  <a:pt x="15778" y="2133599"/>
                </a:lnTo>
                <a:lnTo>
                  <a:pt x="21814" y="2082799"/>
                </a:lnTo>
                <a:lnTo>
                  <a:pt x="28788" y="2031999"/>
                </a:lnTo>
                <a:lnTo>
                  <a:pt x="36691" y="1993899"/>
                </a:lnTo>
                <a:lnTo>
                  <a:pt x="46711" y="1943099"/>
                </a:lnTo>
                <a:lnTo>
                  <a:pt x="57879" y="1879599"/>
                </a:lnTo>
                <a:lnTo>
                  <a:pt x="70193" y="1828799"/>
                </a:lnTo>
                <a:lnTo>
                  <a:pt x="83654" y="1777999"/>
                </a:lnTo>
                <a:lnTo>
                  <a:pt x="98261" y="1727199"/>
                </a:lnTo>
                <a:lnTo>
                  <a:pt x="114015" y="1676399"/>
                </a:lnTo>
                <a:lnTo>
                  <a:pt x="130915" y="1625599"/>
                </a:lnTo>
                <a:lnTo>
                  <a:pt x="148962" y="1574799"/>
                </a:lnTo>
                <a:lnTo>
                  <a:pt x="168156" y="1523999"/>
                </a:lnTo>
                <a:lnTo>
                  <a:pt x="186529" y="1485899"/>
                </a:lnTo>
                <a:lnTo>
                  <a:pt x="205749" y="1435099"/>
                </a:lnTo>
                <a:lnTo>
                  <a:pt x="225815" y="1396999"/>
                </a:lnTo>
                <a:lnTo>
                  <a:pt x="246728" y="1346199"/>
                </a:lnTo>
                <a:lnTo>
                  <a:pt x="268488" y="1308099"/>
                </a:lnTo>
                <a:lnTo>
                  <a:pt x="291095" y="1269999"/>
                </a:lnTo>
                <a:lnTo>
                  <a:pt x="314548" y="1219199"/>
                </a:lnTo>
                <a:lnTo>
                  <a:pt x="338847" y="1181099"/>
                </a:lnTo>
                <a:lnTo>
                  <a:pt x="363994" y="1142999"/>
                </a:lnTo>
                <a:lnTo>
                  <a:pt x="389987" y="1104899"/>
                </a:lnTo>
                <a:lnTo>
                  <a:pt x="416772" y="1054099"/>
                </a:lnTo>
                <a:lnTo>
                  <a:pt x="444363" y="1015999"/>
                </a:lnTo>
                <a:lnTo>
                  <a:pt x="472758" y="977899"/>
                </a:lnTo>
                <a:lnTo>
                  <a:pt x="501958" y="939799"/>
                </a:lnTo>
                <a:lnTo>
                  <a:pt x="531964" y="901699"/>
                </a:lnTo>
                <a:lnTo>
                  <a:pt x="562662" y="863599"/>
                </a:lnTo>
                <a:lnTo>
                  <a:pt x="594085" y="825499"/>
                </a:lnTo>
                <a:lnTo>
                  <a:pt x="626234" y="800099"/>
                </a:lnTo>
                <a:lnTo>
                  <a:pt x="659109" y="761999"/>
                </a:lnTo>
                <a:lnTo>
                  <a:pt x="692709" y="723899"/>
                </a:lnTo>
                <a:lnTo>
                  <a:pt x="726998" y="685799"/>
                </a:lnTo>
                <a:lnTo>
                  <a:pt x="761941" y="660399"/>
                </a:lnTo>
                <a:lnTo>
                  <a:pt x="797536" y="622299"/>
                </a:lnTo>
                <a:lnTo>
                  <a:pt x="833785" y="596899"/>
                </a:lnTo>
                <a:lnTo>
                  <a:pt x="870688" y="558799"/>
                </a:lnTo>
                <a:lnTo>
                  <a:pt x="908214" y="533399"/>
                </a:lnTo>
                <a:lnTo>
                  <a:pt x="946337" y="495299"/>
                </a:lnTo>
                <a:lnTo>
                  <a:pt x="985054" y="469899"/>
                </a:lnTo>
                <a:lnTo>
                  <a:pt x="1064276" y="419099"/>
                </a:lnTo>
                <a:lnTo>
                  <a:pt x="1127739" y="368299"/>
                </a:lnTo>
                <a:lnTo>
                  <a:pt x="1159942" y="355599"/>
                </a:lnTo>
                <a:lnTo>
                  <a:pt x="1192458" y="330199"/>
                </a:lnTo>
                <a:lnTo>
                  <a:pt x="1225272" y="317499"/>
                </a:lnTo>
                <a:lnTo>
                  <a:pt x="1258369" y="292099"/>
                </a:lnTo>
                <a:lnTo>
                  <a:pt x="1291748" y="279399"/>
                </a:lnTo>
                <a:lnTo>
                  <a:pt x="1325410" y="253999"/>
                </a:lnTo>
                <a:lnTo>
                  <a:pt x="1427944" y="215899"/>
                </a:lnTo>
                <a:lnTo>
                  <a:pt x="1462622" y="190499"/>
                </a:lnTo>
                <a:lnTo>
                  <a:pt x="1784186" y="76199"/>
                </a:lnTo>
                <a:lnTo>
                  <a:pt x="1820808" y="76199"/>
                </a:lnTo>
                <a:lnTo>
                  <a:pt x="1894494" y="50799"/>
                </a:lnTo>
                <a:lnTo>
                  <a:pt x="2171305" y="50799"/>
                </a:lnTo>
                <a:lnTo>
                  <a:pt x="2118761" y="63499"/>
                </a:lnTo>
                <a:lnTo>
                  <a:pt x="2066329" y="63499"/>
                </a:lnTo>
                <a:lnTo>
                  <a:pt x="1909816" y="101599"/>
                </a:lnTo>
                <a:lnTo>
                  <a:pt x="1858174" y="101599"/>
                </a:lnTo>
                <a:lnTo>
                  <a:pt x="1806870" y="114299"/>
                </a:lnTo>
                <a:lnTo>
                  <a:pt x="1755903" y="139699"/>
                </a:lnTo>
                <a:lnTo>
                  <a:pt x="1605028" y="177799"/>
                </a:lnTo>
                <a:lnTo>
                  <a:pt x="1506133" y="228599"/>
                </a:lnTo>
                <a:lnTo>
                  <a:pt x="1462229" y="241299"/>
                </a:lnTo>
                <a:lnTo>
                  <a:pt x="1418724" y="266699"/>
                </a:lnTo>
                <a:lnTo>
                  <a:pt x="1375619" y="279399"/>
                </a:lnTo>
                <a:lnTo>
                  <a:pt x="1290609" y="330199"/>
                </a:lnTo>
                <a:lnTo>
                  <a:pt x="1248744" y="342899"/>
                </a:lnTo>
                <a:lnTo>
                  <a:pt x="1166456" y="393699"/>
                </a:lnTo>
                <a:lnTo>
                  <a:pt x="1086091" y="444499"/>
                </a:lnTo>
                <a:lnTo>
                  <a:pt x="1007800" y="495299"/>
                </a:lnTo>
                <a:lnTo>
                  <a:pt x="969490" y="533399"/>
                </a:lnTo>
                <a:lnTo>
                  <a:pt x="931737" y="558799"/>
                </a:lnTo>
                <a:lnTo>
                  <a:pt x="894540" y="584199"/>
                </a:lnTo>
                <a:lnTo>
                  <a:pt x="857936" y="622299"/>
                </a:lnTo>
                <a:lnTo>
                  <a:pt x="821959" y="647699"/>
                </a:lnTo>
                <a:lnTo>
                  <a:pt x="786609" y="685799"/>
                </a:lnTo>
                <a:lnTo>
                  <a:pt x="751887" y="711199"/>
                </a:lnTo>
                <a:lnTo>
                  <a:pt x="717793" y="749299"/>
                </a:lnTo>
                <a:lnTo>
                  <a:pt x="684358" y="787399"/>
                </a:lnTo>
                <a:lnTo>
                  <a:pt x="651616" y="812799"/>
                </a:lnTo>
                <a:lnTo>
                  <a:pt x="619566" y="850899"/>
                </a:lnTo>
                <a:lnTo>
                  <a:pt x="588208" y="888999"/>
                </a:lnTo>
                <a:lnTo>
                  <a:pt x="557543" y="927099"/>
                </a:lnTo>
                <a:lnTo>
                  <a:pt x="527599" y="965199"/>
                </a:lnTo>
                <a:lnTo>
                  <a:pt x="498405" y="1003299"/>
                </a:lnTo>
                <a:lnTo>
                  <a:pt x="469962" y="1041399"/>
                </a:lnTo>
                <a:lnTo>
                  <a:pt x="442269" y="1079499"/>
                </a:lnTo>
                <a:lnTo>
                  <a:pt x="415327" y="1117599"/>
                </a:lnTo>
                <a:lnTo>
                  <a:pt x="389160" y="1155699"/>
                </a:lnTo>
                <a:lnTo>
                  <a:pt x="363795" y="1193799"/>
                </a:lnTo>
                <a:lnTo>
                  <a:pt x="339231" y="1231899"/>
                </a:lnTo>
                <a:lnTo>
                  <a:pt x="315469" y="1282699"/>
                </a:lnTo>
                <a:lnTo>
                  <a:pt x="292508" y="1320799"/>
                </a:lnTo>
                <a:lnTo>
                  <a:pt x="270369" y="1358899"/>
                </a:lnTo>
                <a:lnTo>
                  <a:pt x="249076" y="1409699"/>
                </a:lnTo>
                <a:lnTo>
                  <a:pt x="228627" y="1447799"/>
                </a:lnTo>
                <a:lnTo>
                  <a:pt x="209022" y="1498599"/>
                </a:lnTo>
                <a:lnTo>
                  <a:pt x="190262" y="1536699"/>
                </a:lnTo>
                <a:lnTo>
                  <a:pt x="170415" y="1587499"/>
                </a:lnTo>
                <a:lnTo>
                  <a:pt x="151684" y="1638299"/>
                </a:lnTo>
                <a:lnTo>
                  <a:pt x="134071" y="1689099"/>
                </a:lnTo>
                <a:lnTo>
                  <a:pt x="117575" y="1739899"/>
                </a:lnTo>
                <a:lnTo>
                  <a:pt x="102195" y="1790699"/>
                </a:lnTo>
                <a:lnTo>
                  <a:pt x="87933" y="1841499"/>
                </a:lnTo>
                <a:lnTo>
                  <a:pt x="74788" y="1892299"/>
                </a:lnTo>
                <a:lnTo>
                  <a:pt x="62760" y="1943099"/>
                </a:lnTo>
                <a:lnTo>
                  <a:pt x="51849" y="1993899"/>
                </a:lnTo>
                <a:lnTo>
                  <a:pt x="42081" y="2044699"/>
                </a:lnTo>
                <a:lnTo>
                  <a:pt x="33458" y="2095499"/>
                </a:lnTo>
                <a:lnTo>
                  <a:pt x="25979" y="2146299"/>
                </a:lnTo>
                <a:lnTo>
                  <a:pt x="19646" y="2197099"/>
                </a:lnTo>
                <a:lnTo>
                  <a:pt x="14458" y="2260599"/>
                </a:lnTo>
                <a:lnTo>
                  <a:pt x="10415" y="2311399"/>
                </a:lnTo>
                <a:lnTo>
                  <a:pt x="7517" y="2362199"/>
                </a:lnTo>
                <a:lnTo>
                  <a:pt x="5763" y="2412999"/>
                </a:lnTo>
                <a:lnTo>
                  <a:pt x="5179" y="2463799"/>
                </a:lnTo>
                <a:close/>
              </a:path>
              <a:path w="4871720" h="2463800">
                <a:moveTo>
                  <a:pt x="3095183" y="88899"/>
                </a:moveTo>
                <a:lnTo>
                  <a:pt x="2909573" y="88899"/>
                </a:lnTo>
                <a:lnTo>
                  <a:pt x="2805040" y="63499"/>
                </a:lnTo>
                <a:lnTo>
                  <a:pt x="2752607" y="63499"/>
                </a:lnTo>
                <a:lnTo>
                  <a:pt x="2700063" y="50799"/>
                </a:lnTo>
                <a:lnTo>
                  <a:pt x="2984950" y="50799"/>
                </a:lnTo>
                <a:lnTo>
                  <a:pt x="3095183" y="88899"/>
                </a:lnTo>
                <a:close/>
              </a:path>
              <a:path w="4871720" h="2463800">
                <a:moveTo>
                  <a:pt x="4870709" y="2463799"/>
                </a:moveTo>
                <a:lnTo>
                  <a:pt x="4866148" y="2463799"/>
                </a:lnTo>
                <a:lnTo>
                  <a:pt x="4865561" y="2412999"/>
                </a:lnTo>
                <a:lnTo>
                  <a:pt x="4863810" y="2362199"/>
                </a:lnTo>
                <a:lnTo>
                  <a:pt x="4860915" y="2311399"/>
                </a:lnTo>
                <a:lnTo>
                  <a:pt x="4856876" y="2260599"/>
                </a:lnTo>
                <a:lnTo>
                  <a:pt x="4851693" y="2197099"/>
                </a:lnTo>
                <a:lnTo>
                  <a:pt x="4845366" y="2146299"/>
                </a:lnTo>
                <a:lnTo>
                  <a:pt x="4837894" y="2095499"/>
                </a:lnTo>
                <a:lnTo>
                  <a:pt x="4829279" y="2044699"/>
                </a:lnTo>
                <a:lnTo>
                  <a:pt x="4819519" y="1993899"/>
                </a:lnTo>
                <a:lnTo>
                  <a:pt x="4810380" y="1943099"/>
                </a:lnTo>
                <a:lnTo>
                  <a:pt x="4800439" y="1904999"/>
                </a:lnTo>
                <a:lnTo>
                  <a:pt x="4789697" y="1866899"/>
                </a:lnTo>
                <a:lnTo>
                  <a:pt x="4778153" y="1816099"/>
                </a:lnTo>
                <a:lnTo>
                  <a:pt x="4765815" y="1777999"/>
                </a:lnTo>
                <a:lnTo>
                  <a:pt x="4752692" y="1727199"/>
                </a:lnTo>
                <a:lnTo>
                  <a:pt x="4738783" y="1689099"/>
                </a:lnTo>
                <a:lnTo>
                  <a:pt x="4724089" y="1650999"/>
                </a:lnTo>
                <a:lnTo>
                  <a:pt x="4708620" y="1600199"/>
                </a:lnTo>
                <a:lnTo>
                  <a:pt x="4692386" y="1562099"/>
                </a:lnTo>
                <a:lnTo>
                  <a:pt x="4675386" y="1523999"/>
                </a:lnTo>
                <a:lnTo>
                  <a:pt x="4657622" y="1485899"/>
                </a:lnTo>
                <a:lnTo>
                  <a:pt x="4639105" y="1435099"/>
                </a:lnTo>
                <a:lnTo>
                  <a:pt x="4619848" y="1396999"/>
                </a:lnTo>
                <a:lnTo>
                  <a:pt x="4599850" y="1358899"/>
                </a:lnTo>
                <a:lnTo>
                  <a:pt x="4579112" y="1320799"/>
                </a:lnTo>
                <a:lnTo>
                  <a:pt x="4557648" y="1282699"/>
                </a:lnTo>
                <a:lnTo>
                  <a:pt x="4535472" y="1244599"/>
                </a:lnTo>
                <a:lnTo>
                  <a:pt x="4512584" y="1206499"/>
                </a:lnTo>
                <a:lnTo>
                  <a:pt x="4488985" y="1168399"/>
                </a:lnTo>
                <a:lnTo>
                  <a:pt x="4464690" y="1130299"/>
                </a:lnTo>
                <a:lnTo>
                  <a:pt x="4439716" y="1092199"/>
                </a:lnTo>
                <a:lnTo>
                  <a:pt x="4414062" y="1054099"/>
                </a:lnTo>
                <a:lnTo>
                  <a:pt x="4387730" y="1015999"/>
                </a:lnTo>
                <a:lnTo>
                  <a:pt x="4360736" y="977899"/>
                </a:lnTo>
                <a:lnTo>
                  <a:pt x="4333099" y="952499"/>
                </a:lnTo>
                <a:lnTo>
                  <a:pt x="4304819" y="914399"/>
                </a:lnTo>
                <a:lnTo>
                  <a:pt x="4275896" y="876299"/>
                </a:lnTo>
                <a:lnTo>
                  <a:pt x="4246349" y="850899"/>
                </a:lnTo>
                <a:lnTo>
                  <a:pt x="4216200" y="812799"/>
                </a:lnTo>
                <a:lnTo>
                  <a:pt x="4185447" y="774699"/>
                </a:lnTo>
                <a:lnTo>
                  <a:pt x="4154091" y="749299"/>
                </a:lnTo>
                <a:lnTo>
                  <a:pt x="4122152" y="711199"/>
                </a:lnTo>
                <a:lnTo>
                  <a:pt x="4089654" y="685799"/>
                </a:lnTo>
                <a:lnTo>
                  <a:pt x="4056594" y="660399"/>
                </a:lnTo>
                <a:lnTo>
                  <a:pt x="4022975" y="622299"/>
                </a:lnTo>
                <a:lnTo>
                  <a:pt x="3988818" y="596899"/>
                </a:lnTo>
                <a:lnTo>
                  <a:pt x="3954146" y="571499"/>
                </a:lnTo>
                <a:lnTo>
                  <a:pt x="3918960" y="546099"/>
                </a:lnTo>
                <a:lnTo>
                  <a:pt x="3847069" y="495299"/>
                </a:lnTo>
                <a:lnTo>
                  <a:pt x="3810413" y="457199"/>
                </a:lnTo>
                <a:lnTo>
                  <a:pt x="3773291" y="444499"/>
                </a:lnTo>
                <a:lnTo>
                  <a:pt x="3697676" y="393699"/>
                </a:lnTo>
                <a:lnTo>
                  <a:pt x="3620378" y="342899"/>
                </a:lnTo>
                <a:lnTo>
                  <a:pt x="3581108" y="330199"/>
                </a:lnTo>
                <a:lnTo>
                  <a:pt x="3501430" y="279399"/>
                </a:lnTo>
                <a:lnTo>
                  <a:pt x="3461050" y="266699"/>
                </a:lnTo>
                <a:lnTo>
                  <a:pt x="3420309" y="241299"/>
                </a:lnTo>
                <a:lnTo>
                  <a:pt x="3337857" y="215899"/>
                </a:lnTo>
                <a:lnTo>
                  <a:pt x="3296173" y="190499"/>
                </a:lnTo>
                <a:lnTo>
                  <a:pt x="2953371" y="88899"/>
                </a:lnTo>
                <a:lnTo>
                  <a:pt x="3131629" y="88899"/>
                </a:lnTo>
                <a:lnTo>
                  <a:pt x="3381566" y="177799"/>
                </a:lnTo>
                <a:lnTo>
                  <a:pt x="3470334" y="228599"/>
                </a:lnTo>
                <a:lnTo>
                  <a:pt x="3514034" y="241299"/>
                </a:lnTo>
                <a:lnTo>
                  <a:pt x="3642402" y="317499"/>
                </a:lnTo>
                <a:lnTo>
                  <a:pt x="3684280" y="330199"/>
                </a:lnTo>
                <a:lnTo>
                  <a:pt x="3725703" y="355599"/>
                </a:lnTo>
                <a:lnTo>
                  <a:pt x="3766670" y="393699"/>
                </a:lnTo>
                <a:lnTo>
                  <a:pt x="3847067" y="444499"/>
                </a:lnTo>
                <a:lnTo>
                  <a:pt x="3925086" y="495299"/>
                </a:lnTo>
                <a:lnTo>
                  <a:pt x="3963220" y="533399"/>
                </a:lnTo>
                <a:lnTo>
                  <a:pt x="4000771" y="558799"/>
                </a:lnTo>
                <a:lnTo>
                  <a:pt x="4037594" y="596899"/>
                </a:lnTo>
                <a:lnTo>
                  <a:pt x="4073785" y="622299"/>
                </a:lnTo>
                <a:lnTo>
                  <a:pt x="4109345" y="660399"/>
                </a:lnTo>
                <a:lnTo>
                  <a:pt x="4144273" y="685799"/>
                </a:lnTo>
                <a:lnTo>
                  <a:pt x="4178569" y="723899"/>
                </a:lnTo>
                <a:lnTo>
                  <a:pt x="4212183" y="761999"/>
                </a:lnTo>
                <a:lnTo>
                  <a:pt x="4245065" y="800099"/>
                </a:lnTo>
                <a:lnTo>
                  <a:pt x="4277214" y="825499"/>
                </a:lnTo>
                <a:lnTo>
                  <a:pt x="4308630" y="863599"/>
                </a:lnTo>
                <a:lnTo>
                  <a:pt x="4339314" y="901699"/>
                </a:lnTo>
                <a:lnTo>
                  <a:pt x="4369311" y="939799"/>
                </a:lnTo>
                <a:lnTo>
                  <a:pt x="4398502" y="977899"/>
                </a:lnTo>
                <a:lnTo>
                  <a:pt x="4426889" y="1015999"/>
                </a:lnTo>
                <a:lnTo>
                  <a:pt x="4454470" y="1054099"/>
                </a:lnTo>
                <a:lnTo>
                  <a:pt x="4481246" y="1104899"/>
                </a:lnTo>
                <a:lnTo>
                  <a:pt x="4507249" y="1142999"/>
                </a:lnTo>
                <a:lnTo>
                  <a:pt x="4532402" y="1181099"/>
                </a:lnTo>
                <a:lnTo>
                  <a:pt x="4556707" y="1219199"/>
                </a:lnTo>
                <a:lnTo>
                  <a:pt x="4580164" y="1269999"/>
                </a:lnTo>
                <a:lnTo>
                  <a:pt x="4602771" y="1308099"/>
                </a:lnTo>
                <a:lnTo>
                  <a:pt x="4624530" y="1346199"/>
                </a:lnTo>
                <a:lnTo>
                  <a:pt x="4645440" y="1396999"/>
                </a:lnTo>
                <a:lnTo>
                  <a:pt x="4665501" y="1435099"/>
                </a:lnTo>
                <a:lnTo>
                  <a:pt x="4684713" y="1485899"/>
                </a:lnTo>
                <a:lnTo>
                  <a:pt x="4703077" y="1523999"/>
                </a:lnTo>
                <a:lnTo>
                  <a:pt x="4722276" y="1574799"/>
                </a:lnTo>
                <a:lnTo>
                  <a:pt x="4740329" y="1625599"/>
                </a:lnTo>
                <a:lnTo>
                  <a:pt x="4757235" y="1676399"/>
                </a:lnTo>
                <a:lnTo>
                  <a:pt x="4772994" y="1727199"/>
                </a:lnTo>
                <a:lnTo>
                  <a:pt x="4787606" y="1777999"/>
                </a:lnTo>
                <a:lnTo>
                  <a:pt x="4801072" y="1828799"/>
                </a:lnTo>
                <a:lnTo>
                  <a:pt x="4813390" y="1879599"/>
                </a:lnTo>
                <a:lnTo>
                  <a:pt x="4824562" y="1943099"/>
                </a:lnTo>
                <a:lnTo>
                  <a:pt x="4834587" y="1993899"/>
                </a:lnTo>
                <a:lnTo>
                  <a:pt x="4842493" y="2031999"/>
                </a:lnTo>
                <a:lnTo>
                  <a:pt x="4849465" y="2082799"/>
                </a:lnTo>
                <a:lnTo>
                  <a:pt x="4855501" y="2133599"/>
                </a:lnTo>
                <a:lnTo>
                  <a:pt x="4860602" y="2184399"/>
                </a:lnTo>
                <a:lnTo>
                  <a:pt x="4864769" y="2222499"/>
                </a:lnTo>
                <a:lnTo>
                  <a:pt x="4867965" y="2273299"/>
                </a:lnTo>
                <a:lnTo>
                  <a:pt x="4870154" y="2324099"/>
                </a:lnTo>
                <a:lnTo>
                  <a:pt x="4871336" y="2374899"/>
                </a:lnTo>
                <a:lnTo>
                  <a:pt x="4871511" y="2412999"/>
                </a:lnTo>
                <a:lnTo>
                  <a:pt x="4870709" y="246379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50217" y="2943389"/>
            <a:ext cx="5273675" cy="2679700"/>
          </a:xfrm>
          <a:custGeom>
            <a:avLst/>
            <a:gdLst/>
            <a:ahLst/>
            <a:cxnLst/>
            <a:rect l="l" t="t" r="r" b="b"/>
            <a:pathLst>
              <a:path w="5273675" h="2679700">
                <a:moveTo>
                  <a:pt x="3968788" y="2153450"/>
                </a:moveTo>
                <a:lnTo>
                  <a:pt x="849439" y="2153450"/>
                </a:lnTo>
                <a:lnTo>
                  <a:pt x="849439" y="2172500"/>
                </a:lnTo>
                <a:lnTo>
                  <a:pt x="3968788" y="2172500"/>
                </a:lnTo>
                <a:lnTo>
                  <a:pt x="3968788" y="2153450"/>
                </a:lnTo>
                <a:close/>
              </a:path>
              <a:path w="5273675" h="2679700">
                <a:moveTo>
                  <a:pt x="4933734" y="2153450"/>
                </a:moveTo>
                <a:lnTo>
                  <a:pt x="4199356" y="2153450"/>
                </a:lnTo>
                <a:lnTo>
                  <a:pt x="4199356" y="2172500"/>
                </a:lnTo>
                <a:lnTo>
                  <a:pt x="4933734" y="2172500"/>
                </a:lnTo>
                <a:lnTo>
                  <a:pt x="4933734" y="2153450"/>
                </a:lnTo>
                <a:close/>
              </a:path>
              <a:path w="5273675" h="2679700">
                <a:moveTo>
                  <a:pt x="5273205" y="2625115"/>
                </a:moveTo>
                <a:lnTo>
                  <a:pt x="5273014" y="2573375"/>
                </a:lnTo>
                <a:lnTo>
                  <a:pt x="5271732" y="2521610"/>
                </a:lnTo>
                <a:lnTo>
                  <a:pt x="5269369" y="2469819"/>
                </a:lnTo>
                <a:lnTo>
                  <a:pt x="5265902" y="2418003"/>
                </a:lnTo>
                <a:lnTo>
                  <a:pt x="5261394" y="2366251"/>
                </a:lnTo>
                <a:lnTo>
                  <a:pt x="5255869" y="2314613"/>
                </a:lnTo>
                <a:lnTo>
                  <a:pt x="5249342" y="2263102"/>
                </a:lnTo>
                <a:lnTo>
                  <a:pt x="5241798" y="2211717"/>
                </a:lnTo>
                <a:lnTo>
                  <a:pt x="5233238" y="2160447"/>
                </a:lnTo>
                <a:lnTo>
                  <a:pt x="5223522" y="2109152"/>
                </a:lnTo>
                <a:lnTo>
                  <a:pt x="5212804" y="2058136"/>
                </a:lnTo>
                <a:lnTo>
                  <a:pt x="5201094" y="2007412"/>
                </a:lnTo>
                <a:lnTo>
                  <a:pt x="5188356" y="1956968"/>
                </a:lnTo>
                <a:lnTo>
                  <a:pt x="5174627" y="1906816"/>
                </a:lnTo>
                <a:lnTo>
                  <a:pt x="5159895" y="1856943"/>
                </a:lnTo>
                <a:lnTo>
                  <a:pt x="5144147" y="1807362"/>
                </a:lnTo>
                <a:lnTo>
                  <a:pt x="5127396" y="1758061"/>
                </a:lnTo>
                <a:lnTo>
                  <a:pt x="5109642" y="1709051"/>
                </a:lnTo>
                <a:lnTo>
                  <a:pt x="5090884" y="1660334"/>
                </a:lnTo>
                <a:lnTo>
                  <a:pt x="5071008" y="1611896"/>
                </a:lnTo>
                <a:lnTo>
                  <a:pt x="5050206" y="1563941"/>
                </a:lnTo>
                <a:lnTo>
                  <a:pt x="5028489" y="1516468"/>
                </a:lnTo>
                <a:lnTo>
                  <a:pt x="5005857" y="1469466"/>
                </a:lnTo>
                <a:lnTo>
                  <a:pt x="4982311" y="1422946"/>
                </a:lnTo>
                <a:lnTo>
                  <a:pt x="4957838" y="1376895"/>
                </a:lnTo>
                <a:lnTo>
                  <a:pt x="4932438" y="1331328"/>
                </a:lnTo>
                <a:lnTo>
                  <a:pt x="4906137" y="1286230"/>
                </a:lnTo>
                <a:lnTo>
                  <a:pt x="4878908" y="1241615"/>
                </a:lnTo>
                <a:lnTo>
                  <a:pt x="4850765" y="1197470"/>
                </a:lnTo>
                <a:lnTo>
                  <a:pt x="4821771" y="1153896"/>
                </a:lnTo>
                <a:lnTo>
                  <a:pt x="4791926" y="1110957"/>
                </a:lnTo>
                <a:lnTo>
                  <a:pt x="4761192" y="1068641"/>
                </a:lnTo>
                <a:lnTo>
                  <a:pt x="4729594" y="1026960"/>
                </a:lnTo>
                <a:lnTo>
                  <a:pt x="4697120" y="985913"/>
                </a:lnTo>
                <a:lnTo>
                  <a:pt x="4663910" y="945553"/>
                </a:lnTo>
                <a:lnTo>
                  <a:pt x="4629899" y="905840"/>
                </a:lnTo>
                <a:lnTo>
                  <a:pt x="4595101" y="866762"/>
                </a:lnTo>
                <a:lnTo>
                  <a:pt x="4559516" y="828344"/>
                </a:lnTo>
                <a:lnTo>
                  <a:pt x="4523130" y="790575"/>
                </a:lnTo>
                <a:lnTo>
                  <a:pt x="4485995" y="753516"/>
                </a:lnTo>
                <a:lnTo>
                  <a:pt x="4448187" y="717207"/>
                </a:lnTo>
                <a:lnTo>
                  <a:pt x="4409706" y="681659"/>
                </a:lnTo>
                <a:lnTo>
                  <a:pt x="4370527" y="646887"/>
                </a:lnTo>
                <a:lnTo>
                  <a:pt x="4330662" y="612863"/>
                </a:lnTo>
                <a:lnTo>
                  <a:pt x="4290022" y="579666"/>
                </a:lnTo>
                <a:lnTo>
                  <a:pt x="4248747" y="547306"/>
                </a:lnTo>
                <a:lnTo>
                  <a:pt x="4206824" y="515797"/>
                </a:lnTo>
                <a:lnTo>
                  <a:pt x="4164292" y="485114"/>
                </a:lnTo>
                <a:lnTo>
                  <a:pt x="4121112" y="455269"/>
                </a:lnTo>
                <a:lnTo>
                  <a:pt x="4077258" y="426186"/>
                </a:lnTo>
                <a:lnTo>
                  <a:pt x="4032923" y="398005"/>
                </a:lnTo>
                <a:lnTo>
                  <a:pt x="3988079" y="370738"/>
                </a:lnTo>
                <a:lnTo>
                  <a:pt x="3942753" y="344373"/>
                </a:lnTo>
                <a:lnTo>
                  <a:pt x="3896918" y="318922"/>
                </a:lnTo>
                <a:lnTo>
                  <a:pt x="3850602" y="294373"/>
                </a:lnTo>
                <a:lnTo>
                  <a:pt x="3803789" y="270738"/>
                </a:lnTo>
                <a:lnTo>
                  <a:pt x="3756495" y="248018"/>
                </a:lnTo>
                <a:lnTo>
                  <a:pt x="3708692" y="226199"/>
                </a:lnTo>
                <a:lnTo>
                  <a:pt x="3660406" y="205282"/>
                </a:lnTo>
                <a:lnTo>
                  <a:pt x="3622408" y="189738"/>
                </a:lnTo>
                <a:lnTo>
                  <a:pt x="3584194" y="174790"/>
                </a:lnTo>
                <a:lnTo>
                  <a:pt x="3545751" y="160426"/>
                </a:lnTo>
                <a:lnTo>
                  <a:pt x="3507079" y="146659"/>
                </a:lnTo>
                <a:lnTo>
                  <a:pt x="3468192" y="133489"/>
                </a:lnTo>
                <a:lnTo>
                  <a:pt x="3429114" y="120929"/>
                </a:lnTo>
                <a:lnTo>
                  <a:pt x="3389858" y="108978"/>
                </a:lnTo>
                <a:lnTo>
                  <a:pt x="3350412" y="97624"/>
                </a:lnTo>
                <a:lnTo>
                  <a:pt x="3310788" y="86893"/>
                </a:lnTo>
                <a:lnTo>
                  <a:pt x="3271012" y="76771"/>
                </a:lnTo>
                <a:lnTo>
                  <a:pt x="3231083" y="67271"/>
                </a:lnTo>
                <a:lnTo>
                  <a:pt x="3191002" y="58394"/>
                </a:lnTo>
                <a:lnTo>
                  <a:pt x="3150793" y="50126"/>
                </a:lnTo>
                <a:lnTo>
                  <a:pt x="3110471" y="42494"/>
                </a:lnTo>
                <a:lnTo>
                  <a:pt x="3070034" y="35483"/>
                </a:lnTo>
                <a:lnTo>
                  <a:pt x="3029483" y="29095"/>
                </a:lnTo>
                <a:lnTo>
                  <a:pt x="2988843" y="23342"/>
                </a:lnTo>
                <a:lnTo>
                  <a:pt x="2948114" y="18211"/>
                </a:lnTo>
                <a:lnTo>
                  <a:pt x="2907322" y="13716"/>
                </a:lnTo>
                <a:lnTo>
                  <a:pt x="2866453" y="9855"/>
                </a:lnTo>
                <a:lnTo>
                  <a:pt x="2825534" y="6629"/>
                </a:lnTo>
                <a:lnTo>
                  <a:pt x="2784576" y="4025"/>
                </a:lnTo>
                <a:lnTo>
                  <a:pt x="2743581" y="2070"/>
                </a:lnTo>
                <a:lnTo>
                  <a:pt x="2702547" y="736"/>
                </a:lnTo>
                <a:lnTo>
                  <a:pt x="2661501" y="50"/>
                </a:lnTo>
                <a:lnTo>
                  <a:pt x="2620467" y="0"/>
                </a:lnTo>
                <a:lnTo>
                  <a:pt x="2579420" y="571"/>
                </a:lnTo>
                <a:lnTo>
                  <a:pt x="2538399" y="1790"/>
                </a:lnTo>
                <a:lnTo>
                  <a:pt x="2497378" y="3644"/>
                </a:lnTo>
                <a:lnTo>
                  <a:pt x="2456421" y="6121"/>
                </a:lnTo>
                <a:lnTo>
                  <a:pt x="2415502" y="9245"/>
                </a:lnTo>
                <a:lnTo>
                  <a:pt x="2374620" y="12992"/>
                </a:lnTo>
                <a:lnTo>
                  <a:pt x="2333802" y="17386"/>
                </a:lnTo>
                <a:lnTo>
                  <a:pt x="2293074" y="22402"/>
                </a:lnTo>
                <a:lnTo>
                  <a:pt x="2252421" y="28041"/>
                </a:lnTo>
                <a:lnTo>
                  <a:pt x="2211844" y="34315"/>
                </a:lnTo>
                <a:lnTo>
                  <a:pt x="2171382" y="41224"/>
                </a:lnTo>
                <a:lnTo>
                  <a:pt x="2131034" y="48755"/>
                </a:lnTo>
                <a:lnTo>
                  <a:pt x="2090813" y="56908"/>
                </a:lnTo>
                <a:lnTo>
                  <a:pt x="2050707" y="65684"/>
                </a:lnTo>
                <a:lnTo>
                  <a:pt x="2010752" y="75069"/>
                </a:lnTo>
                <a:lnTo>
                  <a:pt x="1970951" y="85077"/>
                </a:lnTo>
                <a:lnTo>
                  <a:pt x="1931314" y="95707"/>
                </a:lnTo>
                <a:lnTo>
                  <a:pt x="1891830" y="106946"/>
                </a:lnTo>
                <a:lnTo>
                  <a:pt x="1852523" y="118795"/>
                </a:lnTo>
                <a:lnTo>
                  <a:pt x="1813420" y="131254"/>
                </a:lnTo>
                <a:lnTo>
                  <a:pt x="1774507" y="144310"/>
                </a:lnTo>
                <a:lnTo>
                  <a:pt x="1735797" y="157975"/>
                </a:lnTo>
                <a:lnTo>
                  <a:pt x="1697304" y="172237"/>
                </a:lnTo>
                <a:lnTo>
                  <a:pt x="1659051" y="187083"/>
                </a:lnTo>
                <a:lnTo>
                  <a:pt x="1621015" y="202526"/>
                </a:lnTo>
                <a:lnTo>
                  <a:pt x="1583232" y="218567"/>
                </a:lnTo>
                <a:lnTo>
                  <a:pt x="1545691" y="235178"/>
                </a:lnTo>
                <a:lnTo>
                  <a:pt x="1508429" y="252374"/>
                </a:lnTo>
                <a:lnTo>
                  <a:pt x="1471434" y="270129"/>
                </a:lnTo>
                <a:lnTo>
                  <a:pt x="1434706" y="288480"/>
                </a:lnTo>
                <a:lnTo>
                  <a:pt x="1398270" y="307378"/>
                </a:lnTo>
                <a:lnTo>
                  <a:pt x="1362138" y="326847"/>
                </a:lnTo>
                <a:lnTo>
                  <a:pt x="1326311" y="346875"/>
                </a:lnTo>
                <a:lnTo>
                  <a:pt x="1290789" y="367449"/>
                </a:lnTo>
                <a:lnTo>
                  <a:pt x="1255585" y="388569"/>
                </a:lnTo>
                <a:lnTo>
                  <a:pt x="1220736" y="410235"/>
                </a:lnTo>
                <a:lnTo>
                  <a:pt x="1186218" y="432435"/>
                </a:lnTo>
                <a:lnTo>
                  <a:pt x="1152042" y="455180"/>
                </a:lnTo>
                <a:lnTo>
                  <a:pt x="1108837" y="485025"/>
                </a:lnTo>
                <a:lnTo>
                  <a:pt x="1066279" y="515708"/>
                </a:lnTo>
                <a:lnTo>
                  <a:pt x="1024369" y="547217"/>
                </a:lnTo>
                <a:lnTo>
                  <a:pt x="983107" y="579551"/>
                </a:lnTo>
                <a:lnTo>
                  <a:pt x="942492" y="612724"/>
                </a:lnTo>
                <a:lnTo>
                  <a:pt x="902538" y="646887"/>
                </a:lnTo>
                <a:lnTo>
                  <a:pt x="863307" y="681774"/>
                </a:lnTo>
                <a:lnTo>
                  <a:pt x="824776" y="717359"/>
                </a:lnTo>
                <a:lnTo>
                  <a:pt x="786942" y="753656"/>
                </a:lnTo>
                <a:lnTo>
                  <a:pt x="749833" y="790676"/>
                </a:lnTo>
                <a:lnTo>
                  <a:pt x="713460" y="828382"/>
                </a:lnTo>
                <a:lnTo>
                  <a:pt x="677875" y="866775"/>
                </a:lnTo>
                <a:lnTo>
                  <a:pt x="643077" y="905840"/>
                </a:lnTo>
                <a:lnTo>
                  <a:pt x="609066" y="945591"/>
                </a:lnTo>
                <a:lnTo>
                  <a:pt x="575830" y="986015"/>
                </a:lnTo>
                <a:lnTo>
                  <a:pt x="543356" y="1027074"/>
                </a:lnTo>
                <a:lnTo>
                  <a:pt x="511746" y="1068755"/>
                </a:lnTo>
                <a:lnTo>
                  <a:pt x="481012" y="1111084"/>
                </a:lnTo>
                <a:lnTo>
                  <a:pt x="451142" y="1154036"/>
                </a:lnTo>
                <a:lnTo>
                  <a:pt x="422148" y="1197622"/>
                </a:lnTo>
                <a:lnTo>
                  <a:pt x="394017" y="1241767"/>
                </a:lnTo>
                <a:lnTo>
                  <a:pt x="366788" y="1286395"/>
                </a:lnTo>
                <a:lnTo>
                  <a:pt x="340487" y="1331493"/>
                </a:lnTo>
                <a:lnTo>
                  <a:pt x="315099" y="1377073"/>
                </a:lnTo>
                <a:lnTo>
                  <a:pt x="290626" y="1423123"/>
                </a:lnTo>
                <a:lnTo>
                  <a:pt x="267081" y="1469656"/>
                </a:lnTo>
                <a:lnTo>
                  <a:pt x="244436" y="1516659"/>
                </a:lnTo>
                <a:lnTo>
                  <a:pt x="222719" y="1564144"/>
                </a:lnTo>
                <a:lnTo>
                  <a:pt x="201917" y="1612099"/>
                </a:lnTo>
                <a:lnTo>
                  <a:pt x="182029" y="1660525"/>
                </a:lnTo>
                <a:lnTo>
                  <a:pt x="163271" y="1709267"/>
                </a:lnTo>
                <a:lnTo>
                  <a:pt x="145516" y="1758302"/>
                </a:lnTo>
                <a:lnTo>
                  <a:pt x="128778" y="1807616"/>
                </a:lnTo>
                <a:lnTo>
                  <a:pt x="113042" y="1857222"/>
                </a:lnTo>
                <a:lnTo>
                  <a:pt x="98310" y="1907108"/>
                </a:lnTo>
                <a:lnTo>
                  <a:pt x="84582" y="1957285"/>
                </a:lnTo>
                <a:lnTo>
                  <a:pt x="71856" y="2007743"/>
                </a:lnTo>
                <a:lnTo>
                  <a:pt x="60134" y="2058492"/>
                </a:lnTo>
                <a:lnTo>
                  <a:pt x="49428" y="2109520"/>
                </a:lnTo>
                <a:lnTo>
                  <a:pt x="39725" y="2160841"/>
                </a:lnTo>
                <a:lnTo>
                  <a:pt x="31165" y="2212111"/>
                </a:lnTo>
                <a:lnTo>
                  <a:pt x="23622" y="2263521"/>
                </a:lnTo>
                <a:lnTo>
                  <a:pt x="17081" y="2315045"/>
                </a:lnTo>
                <a:lnTo>
                  <a:pt x="11569" y="2366657"/>
                </a:lnTo>
                <a:lnTo>
                  <a:pt x="7099" y="2418346"/>
                </a:lnTo>
                <a:lnTo>
                  <a:pt x="3848" y="2470099"/>
                </a:lnTo>
                <a:lnTo>
                  <a:pt x="1574" y="2521851"/>
                </a:lnTo>
                <a:lnTo>
                  <a:pt x="292" y="2573617"/>
                </a:lnTo>
                <a:lnTo>
                  <a:pt x="0" y="2625394"/>
                </a:lnTo>
                <a:lnTo>
                  <a:pt x="698" y="2677172"/>
                </a:lnTo>
                <a:lnTo>
                  <a:pt x="762" y="2678785"/>
                </a:lnTo>
                <a:lnTo>
                  <a:pt x="1574" y="2679585"/>
                </a:lnTo>
                <a:lnTo>
                  <a:pt x="4775" y="2679623"/>
                </a:lnTo>
                <a:lnTo>
                  <a:pt x="5588" y="2678798"/>
                </a:lnTo>
                <a:lnTo>
                  <a:pt x="6121" y="2625382"/>
                </a:lnTo>
                <a:lnTo>
                  <a:pt x="7658" y="2573680"/>
                </a:lnTo>
                <a:lnTo>
                  <a:pt x="10210" y="2522093"/>
                </a:lnTo>
                <a:lnTo>
                  <a:pt x="13754" y="2470594"/>
                </a:lnTo>
                <a:lnTo>
                  <a:pt x="18313" y="2419185"/>
                </a:lnTo>
                <a:lnTo>
                  <a:pt x="23863" y="2367889"/>
                </a:lnTo>
                <a:lnTo>
                  <a:pt x="30429" y="2316683"/>
                </a:lnTo>
                <a:lnTo>
                  <a:pt x="37985" y="2265578"/>
                </a:lnTo>
                <a:lnTo>
                  <a:pt x="46558" y="2214575"/>
                </a:lnTo>
                <a:lnTo>
                  <a:pt x="56134" y="2163673"/>
                </a:lnTo>
                <a:lnTo>
                  <a:pt x="66700" y="2113013"/>
                </a:lnTo>
                <a:lnTo>
                  <a:pt x="78257" y="2062645"/>
                </a:lnTo>
                <a:lnTo>
                  <a:pt x="90792" y="2012581"/>
                </a:lnTo>
                <a:lnTo>
                  <a:pt x="104305" y="1962810"/>
                </a:lnTo>
                <a:lnTo>
                  <a:pt x="118795" y="1913343"/>
                </a:lnTo>
                <a:lnTo>
                  <a:pt x="134277" y="1864169"/>
                </a:lnTo>
                <a:lnTo>
                  <a:pt x="150723" y="1815287"/>
                </a:lnTo>
                <a:lnTo>
                  <a:pt x="168160" y="1766709"/>
                </a:lnTo>
                <a:lnTo>
                  <a:pt x="186563" y="1718424"/>
                </a:lnTo>
                <a:lnTo>
                  <a:pt x="205955" y="1670443"/>
                </a:lnTo>
                <a:lnTo>
                  <a:pt x="226263" y="1622933"/>
                </a:lnTo>
                <a:lnTo>
                  <a:pt x="247484" y="1575866"/>
                </a:lnTo>
                <a:lnTo>
                  <a:pt x="269621" y="1529232"/>
                </a:lnTo>
                <a:lnTo>
                  <a:pt x="292671" y="1483042"/>
                </a:lnTo>
                <a:lnTo>
                  <a:pt x="316636" y="1437271"/>
                </a:lnTo>
                <a:lnTo>
                  <a:pt x="341490" y="1391983"/>
                </a:lnTo>
                <a:lnTo>
                  <a:pt x="367207" y="1347216"/>
                </a:lnTo>
                <a:lnTo>
                  <a:pt x="393801" y="1302969"/>
                </a:lnTo>
                <a:lnTo>
                  <a:pt x="421259" y="1259243"/>
                </a:lnTo>
                <a:lnTo>
                  <a:pt x="449580" y="1216050"/>
                </a:lnTo>
                <a:lnTo>
                  <a:pt x="478739" y="1173403"/>
                </a:lnTo>
                <a:lnTo>
                  <a:pt x="508723" y="1131366"/>
                </a:lnTo>
                <a:lnTo>
                  <a:pt x="539508" y="1089939"/>
                </a:lnTo>
                <a:lnTo>
                  <a:pt x="571106" y="1049108"/>
                </a:lnTo>
                <a:lnTo>
                  <a:pt x="603516" y="1008875"/>
                </a:lnTo>
                <a:lnTo>
                  <a:pt x="636714" y="969302"/>
                </a:lnTo>
                <a:lnTo>
                  <a:pt x="670661" y="930389"/>
                </a:lnTo>
                <a:lnTo>
                  <a:pt x="705345" y="892162"/>
                </a:lnTo>
                <a:lnTo>
                  <a:pt x="740791" y="854621"/>
                </a:lnTo>
                <a:lnTo>
                  <a:pt x="776986" y="817765"/>
                </a:lnTo>
                <a:lnTo>
                  <a:pt x="813892" y="781608"/>
                </a:lnTo>
                <a:lnTo>
                  <a:pt x="851471" y="746213"/>
                </a:lnTo>
                <a:lnTo>
                  <a:pt x="889736" y="711568"/>
                </a:lnTo>
                <a:lnTo>
                  <a:pt x="928687" y="677672"/>
                </a:lnTo>
                <a:lnTo>
                  <a:pt x="968311" y="644525"/>
                </a:lnTo>
                <a:lnTo>
                  <a:pt x="1008570" y="612152"/>
                </a:lnTo>
                <a:lnTo>
                  <a:pt x="1049439" y="580605"/>
                </a:lnTo>
                <a:lnTo>
                  <a:pt x="1090904" y="549859"/>
                </a:lnTo>
                <a:lnTo>
                  <a:pt x="1132979" y="519938"/>
                </a:lnTo>
                <a:lnTo>
                  <a:pt x="1175651" y="490816"/>
                </a:lnTo>
                <a:lnTo>
                  <a:pt x="1218882" y="462546"/>
                </a:lnTo>
                <a:lnTo>
                  <a:pt x="1262646" y="435140"/>
                </a:lnTo>
                <a:lnTo>
                  <a:pt x="1306918" y="408597"/>
                </a:lnTo>
                <a:lnTo>
                  <a:pt x="1351711" y="382930"/>
                </a:lnTo>
                <a:lnTo>
                  <a:pt x="1397038" y="358127"/>
                </a:lnTo>
                <a:lnTo>
                  <a:pt x="1442821" y="334225"/>
                </a:lnTo>
                <a:lnTo>
                  <a:pt x="1489049" y="311226"/>
                </a:lnTo>
                <a:lnTo>
                  <a:pt x="1535709" y="289140"/>
                </a:lnTo>
                <a:lnTo>
                  <a:pt x="1582801" y="267982"/>
                </a:lnTo>
                <a:lnTo>
                  <a:pt x="1630324" y="247726"/>
                </a:lnTo>
                <a:lnTo>
                  <a:pt x="1678317" y="228409"/>
                </a:lnTo>
                <a:lnTo>
                  <a:pt x="1726603" y="210070"/>
                </a:lnTo>
                <a:lnTo>
                  <a:pt x="1775193" y="192709"/>
                </a:lnTo>
                <a:lnTo>
                  <a:pt x="1824075" y="176326"/>
                </a:lnTo>
                <a:lnTo>
                  <a:pt x="1873250" y="160921"/>
                </a:lnTo>
                <a:lnTo>
                  <a:pt x="1922716" y="146494"/>
                </a:lnTo>
                <a:lnTo>
                  <a:pt x="1972487" y="133045"/>
                </a:lnTo>
                <a:lnTo>
                  <a:pt x="2022551" y="120586"/>
                </a:lnTo>
                <a:lnTo>
                  <a:pt x="2072906" y="109093"/>
                </a:lnTo>
                <a:lnTo>
                  <a:pt x="2123567" y="98590"/>
                </a:lnTo>
                <a:lnTo>
                  <a:pt x="2174417" y="89103"/>
                </a:lnTo>
                <a:lnTo>
                  <a:pt x="2225383" y="80619"/>
                </a:lnTo>
                <a:lnTo>
                  <a:pt x="2276437" y="73126"/>
                </a:lnTo>
                <a:lnTo>
                  <a:pt x="2327579" y="66636"/>
                </a:lnTo>
                <a:lnTo>
                  <a:pt x="2378837" y="61150"/>
                </a:lnTo>
                <a:lnTo>
                  <a:pt x="2430170" y="56654"/>
                </a:lnTo>
                <a:lnTo>
                  <a:pt x="2481618" y="53162"/>
                </a:lnTo>
                <a:lnTo>
                  <a:pt x="2533154" y="50673"/>
                </a:lnTo>
                <a:lnTo>
                  <a:pt x="2584793" y="49174"/>
                </a:lnTo>
                <a:lnTo>
                  <a:pt x="2636532" y="48679"/>
                </a:lnTo>
                <a:lnTo>
                  <a:pt x="2688259" y="49174"/>
                </a:lnTo>
                <a:lnTo>
                  <a:pt x="2739898" y="50673"/>
                </a:lnTo>
                <a:lnTo>
                  <a:pt x="2791434" y="53162"/>
                </a:lnTo>
                <a:lnTo>
                  <a:pt x="2842882" y="56654"/>
                </a:lnTo>
                <a:lnTo>
                  <a:pt x="2894228" y="61150"/>
                </a:lnTo>
                <a:lnTo>
                  <a:pt x="2945473" y="66636"/>
                </a:lnTo>
                <a:lnTo>
                  <a:pt x="2996628" y="73126"/>
                </a:lnTo>
                <a:lnTo>
                  <a:pt x="3047669" y="80619"/>
                </a:lnTo>
                <a:lnTo>
                  <a:pt x="3098635" y="89103"/>
                </a:lnTo>
                <a:lnTo>
                  <a:pt x="3149485" y="98590"/>
                </a:lnTo>
                <a:lnTo>
                  <a:pt x="3196907" y="108419"/>
                </a:lnTo>
                <a:lnTo>
                  <a:pt x="3244100" y="119126"/>
                </a:lnTo>
                <a:lnTo>
                  <a:pt x="3291103" y="130695"/>
                </a:lnTo>
                <a:lnTo>
                  <a:pt x="3337903" y="143129"/>
                </a:lnTo>
                <a:lnTo>
                  <a:pt x="3384461" y="156438"/>
                </a:lnTo>
                <a:lnTo>
                  <a:pt x="3430740" y="170586"/>
                </a:lnTo>
                <a:lnTo>
                  <a:pt x="3476764" y="185585"/>
                </a:lnTo>
                <a:lnTo>
                  <a:pt x="3522522" y="201434"/>
                </a:lnTo>
                <a:lnTo>
                  <a:pt x="3567963" y="218122"/>
                </a:lnTo>
                <a:lnTo>
                  <a:pt x="3613086" y="235648"/>
                </a:lnTo>
                <a:lnTo>
                  <a:pt x="3657879" y="253987"/>
                </a:lnTo>
                <a:lnTo>
                  <a:pt x="3702342" y="273164"/>
                </a:lnTo>
                <a:lnTo>
                  <a:pt x="3746436" y="293154"/>
                </a:lnTo>
                <a:lnTo>
                  <a:pt x="3790150" y="313944"/>
                </a:lnTo>
                <a:lnTo>
                  <a:pt x="3833469" y="335546"/>
                </a:lnTo>
                <a:lnTo>
                  <a:pt x="3876395" y="357936"/>
                </a:lnTo>
                <a:lnTo>
                  <a:pt x="3918902" y="381127"/>
                </a:lnTo>
                <a:lnTo>
                  <a:pt x="3960965" y="405079"/>
                </a:lnTo>
                <a:lnTo>
                  <a:pt x="4002582" y="429806"/>
                </a:lnTo>
                <a:lnTo>
                  <a:pt x="4043743" y="455295"/>
                </a:lnTo>
                <a:lnTo>
                  <a:pt x="4084434" y="481545"/>
                </a:lnTo>
                <a:lnTo>
                  <a:pt x="4124617" y="508533"/>
                </a:lnTo>
                <a:lnTo>
                  <a:pt x="4164292" y="536257"/>
                </a:lnTo>
                <a:lnTo>
                  <a:pt x="4203471" y="564705"/>
                </a:lnTo>
                <a:lnTo>
                  <a:pt x="4242105" y="593877"/>
                </a:lnTo>
                <a:lnTo>
                  <a:pt x="4280192" y="623747"/>
                </a:lnTo>
                <a:lnTo>
                  <a:pt x="4317733" y="654316"/>
                </a:lnTo>
                <a:lnTo>
                  <a:pt x="4354703" y="685584"/>
                </a:lnTo>
                <a:lnTo>
                  <a:pt x="4391088" y="717524"/>
                </a:lnTo>
                <a:lnTo>
                  <a:pt x="4426877" y="750112"/>
                </a:lnTo>
                <a:lnTo>
                  <a:pt x="4462056" y="783361"/>
                </a:lnTo>
                <a:lnTo>
                  <a:pt x="4496625" y="817257"/>
                </a:lnTo>
                <a:lnTo>
                  <a:pt x="4530572" y="851789"/>
                </a:lnTo>
                <a:lnTo>
                  <a:pt x="4563859" y="886929"/>
                </a:lnTo>
                <a:lnTo>
                  <a:pt x="4596498" y="922667"/>
                </a:lnTo>
                <a:lnTo>
                  <a:pt x="4628477" y="959027"/>
                </a:lnTo>
                <a:lnTo>
                  <a:pt x="4659782" y="995959"/>
                </a:lnTo>
                <a:lnTo>
                  <a:pt x="4690402" y="1033462"/>
                </a:lnTo>
                <a:lnTo>
                  <a:pt x="4720310" y="1071511"/>
                </a:lnTo>
                <a:lnTo>
                  <a:pt x="4749533" y="1110119"/>
                </a:lnTo>
                <a:lnTo>
                  <a:pt x="4778032" y="1149261"/>
                </a:lnTo>
                <a:lnTo>
                  <a:pt x="4805807" y="1188897"/>
                </a:lnTo>
                <a:lnTo>
                  <a:pt x="4832832" y="1229055"/>
                </a:lnTo>
                <a:lnTo>
                  <a:pt x="4859134" y="1269707"/>
                </a:lnTo>
                <a:lnTo>
                  <a:pt x="4884686" y="1310843"/>
                </a:lnTo>
                <a:lnTo>
                  <a:pt x="4909451" y="1352423"/>
                </a:lnTo>
                <a:lnTo>
                  <a:pt x="4933467" y="1394447"/>
                </a:lnTo>
                <a:lnTo>
                  <a:pt x="4956695" y="1436928"/>
                </a:lnTo>
                <a:lnTo>
                  <a:pt x="4979149" y="1479829"/>
                </a:lnTo>
                <a:lnTo>
                  <a:pt x="5000790" y="1523123"/>
                </a:lnTo>
                <a:lnTo>
                  <a:pt x="5021631" y="1566811"/>
                </a:lnTo>
                <a:lnTo>
                  <a:pt x="5041684" y="1610893"/>
                </a:lnTo>
                <a:lnTo>
                  <a:pt x="5060912" y="1655330"/>
                </a:lnTo>
                <a:lnTo>
                  <a:pt x="5079314" y="1700098"/>
                </a:lnTo>
                <a:lnTo>
                  <a:pt x="5096878" y="1745195"/>
                </a:lnTo>
                <a:lnTo>
                  <a:pt x="5113629" y="1790623"/>
                </a:lnTo>
                <a:lnTo>
                  <a:pt x="5129530" y="1836356"/>
                </a:lnTo>
                <a:lnTo>
                  <a:pt x="5144592" y="1882355"/>
                </a:lnTo>
                <a:lnTo>
                  <a:pt x="5158791" y="1928634"/>
                </a:lnTo>
                <a:lnTo>
                  <a:pt x="5172151" y="1975180"/>
                </a:lnTo>
                <a:lnTo>
                  <a:pt x="5184648" y="2021954"/>
                </a:lnTo>
                <a:lnTo>
                  <a:pt x="5196268" y="2068944"/>
                </a:lnTo>
                <a:lnTo>
                  <a:pt x="5207038" y="2116124"/>
                </a:lnTo>
                <a:lnTo>
                  <a:pt x="5216931" y="2163534"/>
                </a:lnTo>
                <a:lnTo>
                  <a:pt x="5226494" y="2214410"/>
                </a:lnTo>
                <a:lnTo>
                  <a:pt x="5235054" y="2265400"/>
                </a:lnTo>
                <a:lnTo>
                  <a:pt x="5242611" y="2316480"/>
                </a:lnTo>
                <a:lnTo>
                  <a:pt x="5249164" y="2367661"/>
                </a:lnTo>
                <a:lnTo>
                  <a:pt x="5254714" y="2418943"/>
                </a:lnTo>
                <a:lnTo>
                  <a:pt x="5259260" y="2470327"/>
                </a:lnTo>
                <a:lnTo>
                  <a:pt x="5262804" y="2521801"/>
                </a:lnTo>
                <a:lnTo>
                  <a:pt x="5265344" y="2573388"/>
                </a:lnTo>
                <a:lnTo>
                  <a:pt x="5266880" y="2625064"/>
                </a:lnTo>
                <a:lnTo>
                  <a:pt x="5267426" y="2678468"/>
                </a:lnTo>
                <a:lnTo>
                  <a:pt x="5268239" y="2679281"/>
                </a:lnTo>
                <a:lnTo>
                  <a:pt x="5271490" y="2679281"/>
                </a:lnTo>
                <a:lnTo>
                  <a:pt x="5272303" y="2678468"/>
                </a:lnTo>
                <a:lnTo>
                  <a:pt x="5273205" y="2625115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588" y="972717"/>
            <a:ext cx="355790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150" dirty="0">
                <a:solidFill>
                  <a:srgbClr val="6E332E"/>
                </a:solidFill>
                <a:latin typeface="Trebuchet MS"/>
                <a:cs typeface="Trebuchet MS"/>
              </a:rPr>
              <a:t>Насколько практика студентов соответствует вашим ожиданиям?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30623" y="814450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6E332E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6E332E"/>
                </a:solidFill>
                <a:latin typeface="Trebuchet MS"/>
                <a:cs typeface="Trebuchet MS"/>
              </a:rPr>
              <a:t> </a:t>
            </a:r>
            <a:r>
              <a:rPr sz="2000" spc="114" dirty="0">
                <a:solidFill>
                  <a:srgbClr val="6E332E"/>
                </a:solidFill>
                <a:latin typeface="Trebuchet MS"/>
                <a:cs typeface="Trebuchet MS"/>
              </a:rPr>
              <a:t>10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96138" y="5096834"/>
            <a:ext cx="859155" cy="19050"/>
          </a:xfrm>
          <a:custGeom>
            <a:avLst/>
            <a:gdLst/>
            <a:ahLst/>
            <a:cxnLst/>
            <a:rect l="l" t="t" r="r" b="b"/>
            <a:pathLst>
              <a:path w="859155" h="19050">
                <a:moveTo>
                  <a:pt x="858639" y="19049"/>
                </a:moveTo>
                <a:lnTo>
                  <a:pt x="0" y="19049"/>
                </a:lnTo>
                <a:lnTo>
                  <a:pt x="0" y="0"/>
                </a:lnTo>
                <a:lnTo>
                  <a:pt x="858639" y="0"/>
                </a:lnTo>
                <a:lnTo>
                  <a:pt x="858639" y="1904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46947" y="5096839"/>
            <a:ext cx="2665730" cy="19050"/>
          </a:xfrm>
          <a:custGeom>
            <a:avLst/>
            <a:gdLst/>
            <a:ahLst/>
            <a:cxnLst/>
            <a:rect l="l" t="t" r="r" b="b"/>
            <a:pathLst>
              <a:path w="2665729" h="19050">
                <a:moveTo>
                  <a:pt x="2665565" y="0"/>
                </a:moveTo>
                <a:lnTo>
                  <a:pt x="1969528" y="0"/>
                </a:lnTo>
                <a:lnTo>
                  <a:pt x="0" y="0"/>
                </a:lnTo>
                <a:lnTo>
                  <a:pt x="0" y="19050"/>
                </a:lnTo>
                <a:lnTo>
                  <a:pt x="1969528" y="19050"/>
                </a:lnTo>
                <a:lnTo>
                  <a:pt x="2665565" y="19050"/>
                </a:lnTo>
                <a:lnTo>
                  <a:pt x="2665565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06110" y="4737403"/>
            <a:ext cx="3642360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65" dirty="0">
                <a:solidFill>
                  <a:srgbClr val="6E332E"/>
                </a:solidFill>
                <a:latin typeface="Arial"/>
                <a:cs typeface="Arial"/>
              </a:rPr>
              <a:t>Полностью соответствует</a:t>
            </a:r>
            <a:r>
              <a:rPr sz="2150" b="1" spc="125" dirty="0">
                <a:solidFill>
                  <a:srgbClr val="6E332E"/>
                </a:solidFill>
                <a:latin typeface="Trebuchet MS"/>
                <a:cs typeface="Trebuchet MS"/>
              </a:rPr>
              <a:t>25%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77946" y="4963484"/>
            <a:ext cx="802640" cy="19050"/>
          </a:xfrm>
          <a:custGeom>
            <a:avLst/>
            <a:gdLst/>
            <a:ahLst/>
            <a:cxnLst/>
            <a:rect l="l" t="t" r="r" b="b"/>
            <a:pathLst>
              <a:path w="802640" h="19050">
                <a:moveTo>
                  <a:pt x="802514" y="19049"/>
                </a:moveTo>
                <a:lnTo>
                  <a:pt x="0" y="19049"/>
                </a:lnTo>
                <a:lnTo>
                  <a:pt x="0" y="0"/>
                </a:lnTo>
                <a:lnTo>
                  <a:pt x="802514" y="0"/>
                </a:lnTo>
                <a:lnTo>
                  <a:pt x="802514" y="1904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6882" y="4963489"/>
            <a:ext cx="1833245" cy="19050"/>
          </a:xfrm>
          <a:custGeom>
            <a:avLst/>
            <a:gdLst/>
            <a:ahLst/>
            <a:cxnLst/>
            <a:rect l="l" t="t" r="r" b="b"/>
            <a:pathLst>
              <a:path w="1833245" h="19050">
                <a:moveTo>
                  <a:pt x="1832952" y="0"/>
                </a:moveTo>
                <a:lnTo>
                  <a:pt x="1832952" y="0"/>
                </a:lnTo>
                <a:lnTo>
                  <a:pt x="0" y="0"/>
                </a:lnTo>
                <a:lnTo>
                  <a:pt x="0" y="19050"/>
                </a:lnTo>
                <a:lnTo>
                  <a:pt x="1832952" y="19050"/>
                </a:lnTo>
                <a:lnTo>
                  <a:pt x="1832952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32119" y="5230184"/>
            <a:ext cx="1697355" cy="19050"/>
          </a:xfrm>
          <a:custGeom>
            <a:avLst/>
            <a:gdLst/>
            <a:ahLst/>
            <a:cxnLst/>
            <a:rect l="l" t="t" r="r" b="b"/>
            <a:pathLst>
              <a:path w="1697354" h="19050">
                <a:moveTo>
                  <a:pt x="1697005" y="19049"/>
                </a:moveTo>
                <a:lnTo>
                  <a:pt x="0" y="19049"/>
                </a:lnTo>
                <a:lnTo>
                  <a:pt x="0" y="0"/>
                </a:lnTo>
                <a:lnTo>
                  <a:pt x="1697005" y="0"/>
                </a:lnTo>
                <a:lnTo>
                  <a:pt x="1697005" y="1904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759701" y="5230184"/>
            <a:ext cx="696595" cy="19050"/>
          </a:xfrm>
          <a:custGeom>
            <a:avLst/>
            <a:gdLst/>
            <a:ahLst/>
            <a:cxnLst/>
            <a:rect l="l" t="t" r="r" b="b"/>
            <a:pathLst>
              <a:path w="696595" h="19050">
                <a:moveTo>
                  <a:pt x="696108" y="19049"/>
                </a:moveTo>
                <a:lnTo>
                  <a:pt x="0" y="19049"/>
                </a:lnTo>
                <a:lnTo>
                  <a:pt x="0" y="0"/>
                </a:lnTo>
                <a:lnTo>
                  <a:pt x="696108" y="0"/>
                </a:lnTo>
                <a:lnTo>
                  <a:pt x="696108" y="19049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664440" y="4613514"/>
            <a:ext cx="2959120" cy="61491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66675" marR="5080" indent="-54610">
              <a:lnSpc>
                <a:spcPts val="2100"/>
              </a:lnSpc>
              <a:spcBef>
                <a:spcPts val="595"/>
              </a:spcBef>
            </a:pPr>
            <a:r>
              <a:rPr lang="ru-RU" sz="2150" b="1" spc="135" dirty="0">
                <a:solidFill>
                  <a:srgbClr val="6E332E"/>
                </a:solidFill>
                <a:latin typeface="Arial"/>
                <a:cs typeface="Arial"/>
              </a:rPr>
              <a:t>Частично соответствует</a:t>
            </a:r>
            <a:r>
              <a:rPr sz="2150" b="1" spc="125" dirty="0">
                <a:solidFill>
                  <a:srgbClr val="6E332E"/>
                </a:solidFill>
                <a:latin typeface="Trebuchet MS"/>
                <a:cs typeface="Trebuchet MS"/>
              </a:rPr>
              <a:t>25%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755904" y="4722536"/>
            <a:ext cx="3276100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b="1" spc="95" dirty="0">
                <a:solidFill>
                  <a:srgbClr val="6E332E"/>
                </a:solidFill>
                <a:latin typeface="Arial"/>
                <a:cs typeface="Arial"/>
              </a:rPr>
              <a:t>В основном соответствует</a:t>
            </a:r>
            <a:r>
              <a:rPr sz="2150" b="1" spc="225" dirty="0">
                <a:solidFill>
                  <a:srgbClr val="6E332E"/>
                </a:solidFill>
                <a:latin typeface="Trebuchet MS"/>
                <a:cs typeface="Trebuchet MS"/>
              </a:rPr>
              <a:t>50%</a:t>
            </a:r>
            <a:endParaRPr sz="21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9198" y="580144"/>
            <a:ext cx="797560" cy="1590675"/>
          </a:xfrm>
          <a:custGeom>
            <a:avLst/>
            <a:gdLst/>
            <a:ahLst/>
            <a:cxnLst/>
            <a:rect l="l" t="t" r="r" b="b"/>
            <a:pathLst>
              <a:path w="797559" h="1590675">
                <a:moveTo>
                  <a:pt x="0" y="0"/>
                </a:moveTo>
                <a:lnTo>
                  <a:pt x="48585" y="1455"/>
                </a:lnTo>
                <a:lnTo>
                  <a:pt x="96401" y="5766"/>
                </a:lnTo>
                <a:lnTo>
                  <a:pt x="143363" y="12849"/>
                </a:lnTo>
                <a:lnTo>
                  <a:pt x="189389" y="22621"/>
                </a:lnTo>
                <a:lnTo>
                  <a:pt x="234395" y="34998"/>
                </a:lnTo>
                <a:lnTo>
                  <a:pt x="278297" y="49897"/>
                </a:lnTo>
                <a:lnTo>
                  <a:pt x="321012" y="67235"/>
                </a:lnTo>
                <a:lnTo>
                  <a:pt x="362457" y="86927"/>
                </a:lnTo>
                <a:lnTo>
                  <a:pt x="402548" y="108891"/>
                </a:lnTo>
                <a:lnTo>
                  <a:pt x="441202" y="133043"/>
                </a:lnTo>
                <a:lnTo>
                  <a:pt x="478335" y="159300"/>
                </a:lnTo>
                <a:lnTo>
                  <a:pt x="513863" y="187578"/>
                </a:lnTo>
                <a:lnTo>
                  <a:pt x="547705" y="217794"/>
                </a:lnTo>
                <a:lnTo>
                  <a:pt x="579775" y="249864"/>
                </a:lnTo>
                <a:lnTo>
                  <a:pt x="609991" y="283705"/>
                </a:lnTo>
                <a:lnTo>
                  <a:pt x="638269" y="319234"/>
                </a:lnTo>
                <a:lnTo>
                  <a:pt x="664525" y="356367"/>
                </a:lnTo>
                <a:lnTo>
                  <a:pt x="688677" y="395021"/>
                </a:lnTo>
                <a:lnTo>
                  <a:pt x="710641" y="435111"/>
                </a:lnTo>
                <a:lnTo>
                  <a:pt x="730334" y="476556"/>
                </a:lnTo>
                <a:lnTo>
                  <a:pt x="747671" y="519271"/>
                </a:lnTo>
                <a:lnTo>
                  <a:pt x="762570" y="563174"/>
                </a:lnTo>
                <a:lnTo>
                  <a:pt x="774947" y="608179"/>
                </a:lnTo>
                <a:lnTo>
                  <a:pt x="784719" y="654205"/>
                </a:lnTo>
                <a:lnTo>
                  <a:pt x="791802" y="701168"/>
                </a:lnTo>
                <a:lnTo>
                  <a:pt x="796113" y="748984"/>
                </a:lnTo>
                <a:lnTo>
                  <a:pt x="797261" y="787292"/>
                </a:lnTo>
              </a:path>
              <a:path w="797559" h="1590675">
                <a:moveTo>
                  <a:pt x="797261" y="807847"/>
                </a:moveTo>
                <a:lnTo>
                  <a:pt x="796113" y="846155"/>
                </a:lnTo>
                <a:lnTo>
                  <a:pt x="791802" y="893971"/>
                </a:lnTo>
                <a:lnTo>
                  <a:pt x="784719" y="940934"/>
                </a:lnTo>
                <a:lnTo>
                  <a:pt x="774947" y="986959"/>
                </a:lnTo>
                <a:lnTo>
                  <a:pt x="762570" y="1031965"/>
                </a:lnTo>
                <a:lnTo>
                  <a:pt x="747671" y="1075867"/>
                </a:lnTo>
                <a:lnTo>
                  <a:pt x="730334" y="1118582"/>
                </a:lnTo>
                <a:lnTo>
                  <a:pt x="710641" y="1160027"/>
                </a:lnTo>
                <a:lnTo>
                  <a:pt x="688677" y="1200118"/>
                </a:lnTo>
                <a:lnTo>
                  <a:pt x="664525" y="1238772"/>
                </a:lnTo>
                <a:lnTo>
                  <a:pt x="638269" y="1275905"/>
                </a:lnTo>
                <a:lnTo>
                  <a:pt x="609991" y="1311433"/>
                </a:lnTo>
                <a:lnTo>
                  <a:pt x="579775" y="1345275"/>
                </a:lnTo>
                <a:lnTo>
                  <a:pt x="547705" y="1377345"/>
                </a:lnTo>
                <a:lnTo>
                  <a:pt x="513863" y="1407561"/>
                </a:lnTo>
                <a:lnTo>
                  <a:pt x="478335" y="1435839"/>
                </a:lnTo>
                <a:lnTo>
                  <a:pt x="441202" y="1462095"/>
                </a:lnTo>
                <a:lnTo>
                  <a:pt x="402548" y="1486247"/>
                </a:lnTo>
                <a:lnTo>
                  <a:pt x="362457" y="1508211"/>
                </a:lnTo>
                <a:lnTo>
                  <a:pt x="321012" y="1527904"/>
                </a:lnTo>
                <a:lnTo>
                  <a:pt x="278297" y="1545241"/>
                </a:lnTo>
                <a:lnTo>
                  <a:pt x="234395" y="1560140"/>
                </a:lnTo>
                <a:lnTo>
                  <a:pt x="189389" y="1572517"/>
                </a:lnTo>
                <a:lnTo>
                  <a:pt x="143363" y="1582289"/>
                </a:lnTo>
                <a:lnTo>
                  <a:pt x="96401" y="1589372"/>
                </a:lnTo>
                <a:lnTo>
                  <a:pt x="8196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43770" y="3916353"/>
            <a:ext cx="432434" cy="981710"/>
          </a:xfrm>
          <a:custGeom>
            <a:avLst/>
            <a:gdLst/>
            <a:ahLst/>
            <a:cxnLst/>
            <a:rect l="l" t="t" r="r" b="b"/>
            <a:pathLst>
              <a:path w="432434" h="981710">
                <a:moveTo>
                  <a:pt x="31425" y="0"/>
                </a:moveTo>
                <a:lnTo>
                  <a:pt x="76555" y="10901"/>
                </a:lnTo>
                <a:lnTo>
                  <a:pt x="119979" y="25801"/>
                </a:lnTo>
                <a:lnTo>
                  <a:pt x="161488" y="44492"/>
                </a:lnTo>
                <a:lnTo>
                  <a:pt x="200875" y="66765"/>
                </a:lnTo>
                <a:lnTo>
                  <a:pt x="237931" y="92411"/>
                </a:lnTo>
                <a:lnTo>
                  <a:pt x="272448" y="121223"/>
                </a:lnTo>
                <a:lnTo>
                  <a:pt x="304216" y="152991"/>
                </a:lnTo>
                <a:lnTo>
                  <a:pt x="333028" y="187508"/>
                </a:lnTo>
                <a:lnTo>
                  <a:pt x="358674" y="224564"/>
                </a:lnTo>
                <a:lnTo>
                  <a:pt x="380947" y="263951"/>
                </a:lnTo>
                <a:lnTo>
                  <a:pt x="399638" y="305461"/>
                </a:lnTo>
                <a:lnTo>
                  <a:pt x="414538" y="348884"/>
                </a:lnTo>
                <a:lnTo>
                  <a:pt x="425439" y="394014"/>
                </a:lnTo>
                <a:lnTo>
                  <a:pt x="432133" y="440640"/>
                </a:lnTo>
                <a:lnTo>
                  <a:pt x="432327" y="444726"/>
                </a:lnTo>
              </a:path>
              <a:path w="432434" h="981710">
                <a:moveTo>
                  <a:pt x="432327" y="532385"/>
                </a:moveTo>
                <a:lnTo>
                  <a:pt x="425439" y="583097"/>
                </a:lnTo>
                <a:lnTo>
                  <a:pt x="414538" y="628227"/>
                </a:lnTo>
                <a:lnTo>
                  <a:pt x="399638" y="671651"/>
                </a:lnTo>
                <a:lnTo>
                  <a:pt x="380947" y="713160"/>
                </a:lnTo>
                <a:lnTo>
                  <a:pt x="358674" y="752547"/>
                </a:lnTo>
                <a:lnTo>
                  <a:pt x="333028" y="789603"/>
                </a:lnTo>
                <a:lnTo>
                  <a:pt x="304216" y="824120"/>
                </a:lnTo>
                <a:lnTo>
                  <a:pt x="272448" y="855888"/>
                </a:lnTo>
                <a:lnTo>
                  <a:pt x="237931" y="884700"/>
                </a:lnTo>
                <a:lnTo>
                  <a:pt x="200875" y="910346"/>
                </a:lnTo>
                <a:lnTo>
                  <a:pt x="161488" y="932619"/>
                </a:lnTo>
                <a:lnTo>
                  <a:pt x="119979" y="951310"/>
                </a:lnTo>
                <a:lnTo>
                  <a:pt x="76555" y="966210"/>
                </a:lnTo>
                <a:lnTo>
                  <a:pt x="31425" y="977112"/>
                </a:lnTo>
                <a:lnTo>
                  <a:pt x="0" y="981623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10455" y="4705958"/>
            <a:ext cx="333375" cy="192405"/>
          </a:xfrm>
          <a:custGeom>
            <a:avLst/>
            <a:gdLst/>
            <a:ahLst/>
            <a:cxnLst/>
            <a:rect l="l" t="t" r="r" b="b"/>
            <a:pathLst>
              <a:path w="333375" h="192404">
                <a:moveTo>
                  <a:pt x="333027" y="192019"/>
                </a:moveTo>
                <a:lnTo>
                  <a:pt x="256472" y="176606"/>
                </a:lnTo>
                <a:lnTo>
                  <a:pt x="213049" y="161706"/>
                </a:lnTo>
                <a:lnTo>
                  <a:pt x="171539" y="143015"/>
                </a:lnTo>
                <a:lnTo>
                  <a:pt x="132152" y="120742"/>
                </a:lnTo>
                <a:lnTo>
                  <a:pt x="95096" y="95096"/>
                </a:lnTo>
                <a:lnTo>
                  <a:pt x="60579" y="66284"/>
                </a:lnTo>
                <a:lnTo>
                  <a:pt x="28811" y="34516"/>
                </a:lnTo>
                <a:lnTo>
                  <a:pt x="0" y="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29169" y="3939400"/>
            <a:ext cx="447675" cy="988694"/>
          </a:xfrm>
          <a:custGeom>
            <a:avLst/>
            <a:gdLst/>
            <a:ahLst/>
            <a:cxnLst/>
            <a:rect l="l" t="t" r="r" b="b"/>
            <a:pathLst>
              <a:path w="447675" h="988695">
                <a:moveTo>
                  <a:pt x="0" y="0"/>
                </a:moveTo>
                <a:lnTo>
                  <a:pt x="46626" y="6693"/>
                </a:lnTo>
                <a:lnTo>
                  <a:pt x="91755" y="17594"/>
                </a:lnTo>
                <a:lnTo>
                  <a:pt x="135179" y="32495"/>
                </a:lnTo>
                <a:lnTo>
                  <a:pt x="176689" y="51185"/>
                </a:lnTo>
                <a:lnTo>
                  <a:pt x="216076" y="73458"/>
                </a:lnTo>
                <a:lnTo>
                  <a:pt x="253132" y="99105"/>
                </a:lnTo>
                <a:lnTo>
                  <a:pt x="287648" y="127917"/>
                </a:lnTo>
                <a:lnTo>
                  <a:pt x="319416" y="159685"/>
                </a:lnTo>
                <a:lnTo>
                  <a:pt x="348228" y="194201"/>
                </a:lnTo>
                <a:lnTo>
                  <a:pt x="373875" y="231257"/>
                </a:lnTo>
                <a:lnTo>
                  <a:pt x="396148" y="270644"/>
                </a:lnTo>
                <a:lnTo>
                  <a:pt x="414839" y="312154"/>
                </a:lnTo>
                <a:lnTo>
                  <a:pt x="429739" y="355578"/>
                </a:lnTo>
                <a:lnTo>
                  <a:pt x="440640" y="400707"/>
                </a:lnTo>
                <a:lnTo>
                  <a:pt x="447334" y="447334"/>
                </a:lnTo>
                <a:lnTo>
                  <a:pt x="447528" y="451422"/>
                </a:lnTo>
              </a:path>
              <a:path w="447675" h="988695">
                <a:moveTo>
                  <a:pt x="447528" y="539076"/>
                </a:moveTo>
                <a:lnTo>
                  <a:pt x="440640" y="589791"/>
                </a:lnTo>
                <a:lnTo>
                  <a:pt x="429739" y="634920"/>
                </a:lnTo>
                <a:lnTo>
                  <a:pt x="414839" y="678344"/>
                </a:lnTo>
                <a:lnTo>
                  <a:pt x="396148" y="719854"/>
                </a:lnTo>
                <a:lnTo>
                  <a:pt x="373875" y="759241"/>
                </a:lnTo>
                <a:lnTo>
                  <a:pt x="348228" y="796297"/>
                </a:lnTo>
                <a:lnTo>
                  <a:pt x="319416" y="830813"/>
                </a:lnTo>
                <a:lnTo>
                  <a:pt x="287648" y="862582"/>
                </a:lnTo>
                <a:lnTo>
                  <a:pt x="253132" y="891393"/>
                </a:lnTo>
                <a:lnTo>
                  <a:pt x="216076" y="917040"/>
                </a:lnTo>
                <a:lnTo>
                  <a:pt x="176689" y="939313"/>
                </a:lnTo>
                <a:lnTo>
                  <a:pt x="135179" y="958004"/>
                </a:lnTo>
                <a:lnTo>
                  <a:pt x="91755" y="972904"/>
                </a:lnTo>
                <a:lnTo>
                  <a:pt x="46626" y="983805"/>
                </a:lnTo>
                <a:lnTo>
                  <a:pt x="15200" y="988317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11055" y="4735698"/>
            <a:ext cx="333375" cy="192405"/>
          </a:xfrm>
          <a:custGeom>
            <a:avLst/>
            <a:gdLst/>
            <a:ahLst/>
            <a:cxnLst/>
            <a:rect l="l" t="t" r="r" b="b"/>
            <a:pathLst>
              <a:path w="333375" h="192404">
                <a:moveTo>
                  <a:pt x="333027" y="192019"/>
                </a:moveTo>
                <a:lnTo>
                  <a:pt x="256472" y="176606"/>
                </a:lnTo>
                <a:lnTo>
                  <a:pt x="213049" y="161706"/>
                </a:lnTo>
                <a:lnTo>
                  <a:pt x="171539" y="143015"/>
                </a:lnTo>
                <a:lnTo>
                  <a:pt x="132152" y="120742"/>
                </a:lnTo>
                <a:lnTo>
                  <a:pt x="95096" y="95096"/>
                </a:lnTo>
                <a:lnTo>
                  <a:pt x="60579" y="66284"/>
                </a:lnTo>
                <a:lnTo>
                  <a:pt x="28811" y="34516"/>
                </a:lnTo>
                <a:lnTo>
                  <a:pt x="0" y="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3472" y="5374684"/>
            <a:ext cx="432434" cy="956310"/>
          </a:xfrm>
          <a:custGeom>
            <a:avLst/>
            <a:gdLst/>
            <a:ahLst/>
            <a:cxnLst/>
            <a:rect l="l" t="t" r="r" b="b"/>
            <a:pathLst>
              <a:path w="432435" h="956310">
                <a:moveTo>
                  <a:pt x="119977" y="0"/>
                </a:moveTo>
                <a:lnTo>
                  <a:pt x="161486" y="18690"/>
                </a:lnTo>
                <a:lnTo>
                  <a:pt x="200873" y="40963"/>
                </a:lnTo>
                <a:lnTo>
                  <a:pt x="237929" y="66610"/>
                </a:lnTo>
                <a:lnTo>
                  <a:pt x="272446" y="95422"/>
                </a:lnTo>
                <a:lnTo>
                  <a:pt x="304214" y="127190"/>
                </a:lnTo>
                <a:lnTo>
                  <a:pt x="333025" y="161706"/>
                </a:lnTo>
                <a:lnTo>
                  <a:pt x="358672" y="198762"/>
                </a:lnTo>
                <a:lnTo>
                  <a:pt x="380945" y="238149"/>
                </a:lnTo>
                <a:lnTo>
                  <a:pt x="399636" y="279659"/>
                </a:lnTo>
                <a:lnTo>
                  <a:pt x="414536" y="323083"/>
                </a:lnTo>
                <a:lnTo>
                  <a:pt x="425437" y="368212"/>
                </a:lnTo>
                <a:lnTo>
                  <a:pt x="432131" y="414839"/>
                </a:lnTo>
                <a:lnTo>
                  <a:pt x="432325" y="418923"/>
                </a:lnTo>
              </a:path>
              <a:path w="432435" h="956310">
                <a:moveTo>
                  <a:pt x="432325" y="506585"/>
                </a:moveTo>
                <a:lnTo>
                  <a:pt x="425437" y="557296"/>
                </a:lnTo>
                <a:lnTo>
                  <a:pt x="414536" y="602425"/>
                </a:lnTo>
                <a:lnTo>
                  <a:pt x="399636" y="645849"/>
                </a:lnTo>
                <a:lnTo>
                  <a:pt x="380945" y="687359"/>
                </a:lnTo>
                <a:lnTo>
                  <a:pt x="358672" y="726746"/>
                </a:lnTo>
                <a:lnTo>
                  <a:pt x="333025" y="763802"/>
                </a:lnTo>
                <a:lnTo>
                  <a:pt x="304214" y="798318"/>
                </a:lnTo>
                <a:lnTo>
                  <a:pt x="272446" y="830087"/>
                </a:lnTo>
                <a:lnTo>
                  <a:pt x="237929" y="858898"/>
                </a:lnTo>
                <a:lnTo>
                  <a:pt x="200873" y="884545"/>
                </a:lnTo>
                <a:lnTo>
                  <a:pt x="161486" y="906818"/>
                </a:lnTo>
                <a:lnTo>
                  <a:pt x="119976" y="925509"/>
                </a:lnTo>
                <a:lnTo>
                  <a:pt x="76553" y="940409"/>
                </a:lnTo>
                <a:lnTo>
                  <a:pt x="31423" y="951310"/>
                </a:lnTo>
                <a:lnTo>
                  <a:pt x="0" y="955821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8645" y="5977110"/>
            <a:ext cx="414655" cy="353695"/>
          </a:xfrm>
          <a:custGeom>
            <a:avLst/>
            <a:gdLst/>
            <a:ahLst/>
            <a:cxnLst/>
            <a:rect l="l" t="t" r="r" b="b"/>
            <a:pathLst>
              <a:path w="414655" h="353695">
                <a:moveTo>
                  <a:pt x="414536" y="353395"/>
                </a:moveTo>
                <a:lnTo>
                  <a:pt x="337983" y="337983"/>
                </a:lnTo>
                <a:lnTo>
                  <a:pt x="294559" y="323083"/>
                </a:lnTo>
                <a:lnTo>
                  <a:pt x="253050" y="304392"/>
                </a:lnTo>
                <a:lnTo>
                  <a:pt x="213663" y="282119"/>
                </a:lnTo>
                <a:lnTo>
                  <a:pt x="176607" y="256472"/>
                </a:lnTo>
                <a:lnTo>
                  <a:pt x="142090" y="227661"/>
                </a:lnTo>
                <a:lnTo>
                  <a:pt x="110322" y="195892"/>
                </a:lnTo>
                <a:lnTo>
                  <a:pt x="81510" y="161376"/>
                </a:lnTo>
                <a:lnTo>
                  <a:pt x="55864" y="124320"/>
                </a:lnTo>
                <a:lnTo>
                  <a:pt x="33591" y="84933"/>
                </a:lnTo>
                <a:lnTo>
                  <a:pt x="14900" y="43423"/>
                </a:lnTo>
                <a:lnTo>
                  <a:pt x="0" y="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20624" y="5389524"/>
            <a:ext cx="356235" cy="955675"/>
          </a:xfrm>
          <a:custGeom>
            <a:avLst/>
            <a:gdLst/>
            <a:ahLst/>
            <a:cxnLst/>
            <a:rect l="l" t="t" r="r" b="b"/>
            <a:pathLst>
              <a:path w="356234" h="955675">
                <a:moveTo>
                  <a:pt x="0" y="0"/>
                </a:moveTo>
                <a:lnTo>
                  <a:pt x="43423" y="14900"/>
                </a:lnTo>
                <a:lnTo>
                  <a:pt x="84933" y="33591"/>
                </a:lnTo>
                <a:lnTo>
                  <a:pt x="124320" y="55864"/>
                </a:lnTo>
                <a:lnTo>
                  <a:pt x="161376" y="81510"/>
                </a:lnTo>
                <a:lnTo>
                  <a:pt x="195892" y="110322"/>
                </a:lnTo>
                <a:lnTo>
                  <a:pt x="227660" y="142090"/>
                </a:lnTo>
                <a:lnTo>
                  <a:pt x="256472" y="176606"/>
                </a:lnTo>
                <a:lnTo>
                  <a:pt x="282119" y="213662"/>
                </a:lnTo>
                <a:lnTo>
                  <a:pt x="304392" y="253050"/>
                </a:lnTo>
                <a:lnTo>
                  <a:pt x="323083" y="294559"/>
                </a:lnTo>
                <a:lnTo>
                  <a:pt x="337983" y="337983"/>
                </a:lnTo>
                <a:lnTo>
                  <a:pt x="348884" y="383113"/>
                </a:lnTo>
                <a:lnTo>
                  <a:pt x="355578" y="429739"/>
                </a:lnTo>
                <a:lnTo>
                  <a:pt x="355772" y="433826"/>
                </a:lnTo>
              </a:path>
              <a:path w="356234" h="955675">
                <a:moveTo>
                  <a:pt x="355772" y="521483"/>
                </a:moveTo>
                <a:lnTo>
                  <a:pt x="348884" y="572196"/>
                </a:lnTo>
                <a:lnTo>
                  <a:pt x="337983" y="617326"/>
                </a:lnTo>
                <a:lnTo>
                  <a:pt x="323083" y="660749"/>
                </a:lnTo>
                <a:lnTo>
                  <a:pt x="304392" y="702259"/>
                </a:lnTo>
                <a:lnTo>
                  <a:pt x="282119" y="741646"/>
                </a:lnTo>
                <a:lnTo>
                  <a:pt x="256472" y="778702"/>
                </a:lnTo>
                <a:lnTo>
                  <a:pt x="227660" y="813219"/>
                </a:lnTo>
                <a:lnTo>
                  <a:pt x="195892" y="844987"/>
                </a:lnTo>
                <a:lnTo>
                  <a:pt x="161376" y="873798"/>
                </a:lnTo>
                <a:lnTo>
                  <a:pt x="124320" y="899445"/>
                </a:lnTo>
                <a:lnTo>
                  <a:pt x="84933" y="921718"/>
                </a:lnTo>
                <a:lnTo>
                  <a:pt x="43423" y="940409"/>
                </a:lnTo>
                <a:lnTo>
                  <a:pt x="0" y="955309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45698" y="5427662"/>
            <a:ext cx="331470" cy="932180"/>
          </a:xfrm>
          <a:custGeom>
            <a:avLst/>
            <a:gdLst/>
            <a:ahLst/>
            <a:cxnLst/>
            <a:rect l="l" t="t" r="r" b="b"/>
            <a:pathLst>
              <a:path w="331469" h="932179">
                <a:moveTo>
                  <a:pt x="0" y="0"/>
                </a:moveTo>
                <a:lnTo>
                  <a:pt x="60460" y="25193"/>
                </a:lnTo>
                <a:lnTo>
                  <a:pt x="99847" y="47466"/>
                </a:lnTo>
                <a:lnTo>
                  <a:pt x="136903" y="73112"/>
                </a:lnTo>
                <a:lnTo>
                  <a:pt x="171419" y="101924"/>
                </a:lnTo>
                <a:lnTo>
                  <a:pt x="203187" y="133692"/>
                </a:lnTo>
                <a:lnTo>
                  <a:pt x="231999" y="168209"/>
                </a:lnTo>
                <a:lnTo>
                  <a:pt x="257646" y="205265"/>
                </a:lnTo>
                <a:lnTo>
                  <a:pt x="279918" y="244652"/>
                </a:lnTo>
                <a:lnTo>
                  <a:pt x="298609" y="286162"/>
                </a:lnTo>
                <a:lnTo>
                  <a:pt x="313510" y="329585"/>
                </a:lnTo>
                <a:lnTo>
                  <a:pt x="324411" y="374715"/>
                </a:lnTo>
                <a:lnTo>
                  <a:pt x="331104" y="421341"/>
                </a:lnTo>
                <a:lnTo>
                  <a:pt x="331299" y="425431"/>
                </a:lnTo>
              </a:path>
              <a:path w="331469" h="932179">
                <a:moveTo>
                  <a:pt x="331299" y="513083"/>
                </a:moveTo>
                <a:lnTo>
                  <a:pt x="324411" y="563798"/>
                </a:lnTo>
                <a:lnTo>
                  <a:pt x="313510" y="608928"/>
                </a:lnTo>
                <a:lnTo>
                  <a:pt x="298609" y="652352"/>
                </a:lnTo>
                <a:lnTo>
                  <a:pt x="279918" y="693861"/>
                </a:lnTo>
                <a:lnTo>
                  <a:pt x="257646" y="733249"/>
                </a:lnTo>
                <a:lnTo>
                  <a:pt x="231999" y="770305"/>
                </a:lnTo>
                <a:lnTo>
                  <a:pt x="203187" y="804821"/>
                </a:lnTo>
                <a:lnTo>
                  <a:pt x="171419" y="836589"/>
                </a:lnTo>
                <a:lnTo>
                  <a:pt x="136903" y="865401"/>
                </a:lnTo>
                <a:lnTo>
                  <a:pt x="99847" y="891047"/>
                </a:lnTo>
                <a:lnTo>
                  <a:pt x="60460" y="913320"/>
                </a:lnTo>
                <a:lnTo>
                  <a:pt x="18950" y="932011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9809" y="610839"/>
            <a:ext cx="67163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0" spc="260" dirty="0">
                <a:solidFill>
                  <a:srgbClr val="FFFFFF"/>
                </a:solidFill>
                <a:latin typeface="Tahoma"/>
                <a:cs typeface="Tahoma"/>
              </a:rPr>
              <a:t>Готовы ли вы принять студентов на работу после прохождения практики?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67801" y="4227385"/>
            <a:ext cx="1753235" cy="34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k-KZ" sz="2150" spc="175" dirty="0">
                <a:solidFill>
                  <a:srgbClr val="FFFFFF"/>
                </a:solidFill>
                <a:latin typeface="Tahoma"/>
                <a:cs typeface="Tahoma"/>
              </a:rPr>
              <a:t>Нет</a:t>
            </a:r>
            <a:r>
              <a:rPr sz="215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150" spc="655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15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50" spc="325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21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2139" y="5448231"/>
            <a:ext cx="2363314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340"/>
              </a:lnSpc>
              <a:spcBef>
                <a:spcPts val="125"/>
              </a:spcBef>
            </a:pPr>
            <a:r>
              <a:rPr lang="ru-RU" sz="2150" spc="150" dirty="0">
                <a:solidFill>
                  <a:srgbClr val="FFFFFF"/>
                </a:solidFill>
                <a:latin typeface="Tahoma"/>
                <a:cs typeface="Tahoma"/>
              </a:rPr>
              <a:t>Затрудняюсь ответить </a:t>
            </a:r>
            <a:r>
              <a:rPr sz="2150" spc="615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2150" spc="325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215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17" name="object 17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20" name="object 20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6292076" y="814450"/>
            <a:ext cx="980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FFFFFF"/>
                </a:solidFill>
                <a:latin typeface="Tahoma"/>
                <a:cs typeface="Tahoma"/>
              </a:rPr>
              <a:t>Page</a:t>
            </a:r>
            <a:r>
              <a:rPr sz="20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-8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452756" y="4252297"/>
            <a:ext cx="1181735" cy="34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kk-KZ" sz="2150" spc="1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r>
              <a:rPr sz="2150" spc="14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21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290" dirty="0">
                <a:solidFill>
                  <a:srgbClr val="FFFFFF"/>
                </a:solidFill>
                <a:latin typeface="Trebuchet MS"/>
                <a:cs typeface="Trebuchet MS"/>
              </a:rPr>
              <a:t>50%</a:t>
            </a:r>
            <a:endParaRPr sz="21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5067" y="916177"/>
            <a:ext cx="13870940" cy="28575"/>
          </a:xfrm>
          <a:custGeom>
            <a:avLst/>
            <a:gdLst/>
            <a:ahLst/>
            <a:cxnLst/>
            <a:rect l="l" t="t" r="r" b="b"/>
            <a:pathLst>
              <a:path w="13870940" h="28575">
                <a:moveTo>
                  <a:pt x="13870889" y="0"/>
                </a:moveTo>
                <a:lnTo>
                  <a:pt x="13870889" y="0"/>
                </a:lnTo>
                <a:lnTo>
                  <a:pt x="0" y="0"/>
                </a:lnTo>
                <a:lnTo>
                  <a:pt x="0" y="28448"/>
                </a:lnTo>
                <a:lnTo>
                  <a:pt x="13870889" y="28448"/>
                </a:lnTo>
                <a:lnTo>
                  <a:pt x="13870889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8710" y="1440052"/>
            <a:ext cx="14437360" cy="28575"/>
          </a:xfrm>
          <a:custGeom>
            <a:avLst/>
            <a:gdLst/>
            <a:ahLst/>
            <a:cxnLst/>
            <a:rect l="l" t="t" r="r" b="b"/>
            <a:pathLst>
              <a:path w="14437360" h="28575">
                <a:moveTo>
                  <a:pt x="14437246" y="0"/>
                </a:moveTo>
                <a:lnTo>
                  <a:pt x="14437246" y="0"/>
                </a:lnTo>
                <a:lnTo>
                  <a:pt x="0" y="0"/>
                </a:lnTo>
                <a:lnTo>
                  <a:pt x="0" y="28448"/>
                </a:lnTo>
                <a:lnTo>
                  <a:pt x="14437246" y="28448"/>
                </a:lnTo>
                <a:lnTo>
                  <a:pt x="14437246" y="0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8163" y="514062"/>
            <a:ext cx="14745969" cy="1028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  <a:spcBef>
                <a:spcPts val="95"/>
              </a:spcBef>
            </a:pPr>
            <a:r>
              <a:rPr lang="ru-RU" u="heavy" spc="100" dirty="0">
                <a:uFill>
                  <a:solidFill>
                    <a:srgbClr val="6E332E"/>
                  </a:solidFill>
                </a:uFill>
              </a:rPr>
              <a:t>Какие рекомендации вы можете дать консерваториям для улучшения практической подготовки студентов?</a:t>
            </a:r>
            <a:endParaRPr u="heavy" spc="120" dirty="0">
              <a:uFill>
                <a:solidFill>
                  <a:srgbClr val="6E332E"/>
                </a:solidFill>
              </a:uFill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9050" y="2388877"/>
            <a:ext cx="17020540" cy="6945630"/>
            <a:chOff x="-19050" y="2388877"/>
            <a:chExt cx="17020540" cy="6945630"/>
          </a:xfrm>
        </p:grpSpPr>
        <p:sp>
          <p:nvSpPr>
            <p:cNvPr id="7" name="object 7"/>
            <p:cNvSpPr/>
            <p:nvPr/>
          </p:nvSpPr>
          <p:spPr>
            <a:xfrm>
              <a:off x="3253298" y="2407927"/>
              <a:ext cx="13729335" cy="5434330"/>
            </a:xfrm>
            <a:custGeom>
              <a:avLst/>
              <a:gdLst/>
              <a:ahLst/>
              <a:cxnLst/>
              <a:rect l="l" t="t" r="r" b="b"/>
              <a:pathLst>
                <a:path w="13729335" h="5434330">
                  <a:moveTo>
                    <a:pt x="0" y="4120335"/>
                  </a:moveTo>
                  <a:lnTo>
                    <a:pt x="0" y="5205327"/>
                  </a:lnTo>
                  <a:lnTo>
                    <a:pt x="4644" y="5251398"/>
                  </a:lnTo>
                  <a:lnTo>
                    <a:pt x="17964" y="5294309"/>
                  </a:lnTo>
                  <a:lnTo>
                    <a:pt x="39041" y="5333140"/>
                  </a:lnTo>
                  <a:lnTo>
                    <a:pt x="66955" y="5366972"/>
                  </a:lnTo>
                  <a:lnTo>
                    <a:pt x="100787" y="5394886"/>
                  </a:lnTo>
                  <a:lnTo>
                    <a:pt x="139618" y="5415963"/>
                  </a:lnTo>
                  <a:lnTo>
                    <a:pt x="182529" y="5429283"/>
                  </a:lnTo>
                  <a:lnTo>
                    <a:pt x="228599" y="5433927"/>
                  </a:lnTo>
                  <a:lnTo>
                    <a:pt x="13500524" y="5433927"/>
                  </a:lnTo>
                  <a:lnTo>
                    <a:pt x="13546595" y="5429283"/>
                  </a:lnTo>
                  <a:lnTo>
                    <a:pt x="13589506" y="5415963"/>
                  </a:lnTo>
                  <a:lnTo>
                    <a:pt x="13628337" y="5394886"/>
                  </a:lnTo>
                  <a:lnTo>
                    <a:pt x="13662169" y="5366972"/>
                  </a:lnTo>
                  <a:lnTo>
                    <a:pt x="13690083" y="5333140"/>
                  </a:lnTo>
                  <a:lnTo>
                    <a:pt x="13711160" y="5294309"/>
                  </a:lnTo>
                  <a:lnTo>
                    <a:pt x="13724480" y="5251398"/>
                  </a:lnTo>
                  <a:lnTo>
                    <a:pt x="13729124" y="5205327"/>
                  </a:lnTo>
                  <a:lnTo>
                    <a:pt x="13729124" y="228599"/>
                  </a:lnTo>
                  <a:lnTo>
                    <a:pt x="13724691" y="183794"/>
                  </a:lnTo>
                  <a:lnTo>
                    <a:pt x="13711723" y="141118"/>
                  </a:lnTo>
                  <a:lnTo>
                    <a:pt x="13690717" y="101772"/>
                  </a:lnTo>
                  <a:lnTo>
                    <a:pt x="13662169" y="66955"/>
                  </a:lnTo>
                  <a:lnTo>
                    <a:pt x="13627352" y="38407"/>
                  </a:lnTo>
                  <a:lnTo>
                    <a:pt x="13588006" y="17401"/>
                  </a:lnTo>
                  <a:lnTo>
                    <a:pt x="13545330" y="4433"/>
                  </a:lnTo>
                  <a:lnTo>
                    <a:pt x="13500524" y="0"/>
                  </a:lnTo>
                  <a:lnTo>
                    <a:pt x="11501633" y="0"/>
                  </a:lnTo>
                </a:path>
              </a:pathLst>
            </a:custGeom>
            <a:ln w="38099">
              <a:solidFill>
                <a:srgbClr val="6E3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7098" y="6385388"/>
              <a:ext cx="152399" cy="1523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2445144"/>
              <a:ext cx="15812135" cy="6813550"/>
            </a:xfrm>
            <a:custGeom>
              <a:avLst/>
              <a:gdLst/>
              <a:ahLst/>
              <a:cxnLst/>
              <a:rect l="l" t="t" r="r" b="b"/>
              <a:pathLst>
                <a:path w="15812135" h="6813550">
                  <a:moveTo>
                    <a:pt x="0" y="0"/>
                  </a:moveTo>
                  <a:lnTo>
                    <a:pt x="1208786" y="0"/>
                  </a:lnTo>
                  <a:lnTo>
                    <a:pt x="1254857" y="4644"/>
                  </a:lnTo>
                  <a:lnTo>
                    <a:pt x="1297768" y="17964"/>
                  </a:lnTo>
                  <a:lnTo>
                    <a:pt x="1336599" y="39041"/>
                  </a:lnTo>
                  <a:lnTo>
                    <a:pt x="1370431" y="66955"/>
                  </a:lnTo>
                  <a:lnTo>
                    <a:pt x="1398345" y="100787"/>
                  </a:lnTo>
                  <a:lnTo>
                    <a:pt x="1419422" y="139618"/>
                  </a:lnTo>
                  <a:lnTo>
                    <a:pt x="1432742" y="182529"/>
                  </a:lnTo>
                  <a:lnTo>
                    <a:pt x="1437386" y="228599"/>
                  </a:lnTo>
                  <a:lnTo>
                    <a:pt x="1437386" y="6584554"/>
                  </a:lnTo>
                  <a:lnTo>
                    <a:pt x="1442031" y="6630625"/>
                  </a:lnTo>
                  <a:lnTo>
                    <a:pt x="1455351" y="6673536"/>
                  </a:lnTo>
                  <a:lnTo>
                    <a:pt x="1476428" y="6712367"/>
                  </a:lnTo>
                  <a:lnTo>
                    <a:pt x="1504342" y="6746199"/>
                  </a:lnTo>
                  <a:lnTo>
                    <a:pt x="1538174" y="6774113"/>
                  </a:lnTo>
                  <a:lnTo>
                    <a:pt x="1577005" y="6795190"/>
                  </a:lnTo>
                  <a:lnTo>
                    <a:pt x="1619916" y="6808510"/>
                  </a:lnTo>
                  <a:lnTo>
                    <a:pt x="1665986" y="6813154"/>
                  </a:lnTo>
                  <a:lnTo>
                    <a:pt x="15812119" y="6813154"/>
                  </a:lnTo>
                </a:path>
              </a:pathLst>
            </a:custGeom>
            <a:ln w="38099">
              <a:solidFill>
                <a:srgbClr val="6E3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2595" y="9182099"/>
              <a:ext cx="152399" cy="1523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5424" y="4686553"/>
              <a:ext cx="4783652" cy="20534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56079" y="4686342"/>
              <a:ext cx="4528430" cy="19466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68275" y="4686553"/>
              <a:ext cx="4783653" cy="205347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52068" y="3761096"/>
            <a:ext cx="4207485" cy="88421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-635" algn="ctr">
              <a:lnSpc>
                <a:spcPts val="2100"/>
              </a:lnSpc>
              <a:spcBef>
                <a:spcPts val="595"/>
              </a:spcBef>
            </a:pPr>
            <a:r>
              <a:rPr lang="ru-RU" sz="2150" dirty="0">
                <a:solidFill>
                  <a:srgbClr val="6E332E"/>
                </a:solidFill>
                <a:latin typeface="Microsoft Sans Serif"/>
                <a:cs typeface="Microsoft Sans Serif"/>
              </a:rPr>
              <a:t>Тесное сотрудничество с нашей организацией и развитие системы практики</a:t>
            </a:r>
            <a:r>
              <a:rPr sz="2150" spc="85" dirty="0">
                <a:solidFill>
                  <a:srgbClr val="6E332E"/>
                </a:solidFill>
                <a:latin typeface="Trebuchet MS"/>
                <a:cs typeface="Trebuchet MS"/>
              </a:rPr>
              <a:t>-</a:t>
            </a:r>
            <a:r>
              <a:rPr sz="2150" spc="95" dirty="0">
                <a:solidFill>
                  <a:srgbClr val="6E332E"/>
                </a:solidFill>
                <a:latin typeface="Trebuchet MS"/>
                <a:cs typeface="Trebuchet MS"/>
              </a:rPr>
              <a:t>45,5%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1751" y="3794680"/>
            <a:ext cx="4627880" cy="89026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ctr">
              <a:lnSpc>
                <a:spcPts val="2100"/>
              </a:lnSpc>
              <a:spcBef>
                <a:spcPts val="595"/>
              </a:spcBef>
            </a:pPr>
            <a:r>
              <a:rPr lang="ru-RU" sz="2150" dirty="0">
                <a:solidFill>
                  <a:srgbClr val="6E332E"/>
                </a:solidFill>
                <a:latin typeface="Microsoft Sans Serif"/>
                <a:cs typeface="Microsoft Sans Serif"/>
              </a:rPr>
              <a:t>Возможность преподавания сотрудниками нашей организации в консерватории </a:t>
            </a:r>
            <a:r>
              <a:rPr sz="2150" spc="105" dirty="0">
                <a:solidFill>
                  <a:srgbClr val="6E332E"/>
                </a:solidFill>
                <a:latin typeface="Trebuchet MS"/>
                <a:cs typeface="Trebuchet MS"/>
              </a:rPr>
              <a:t>-</a:t>
            </a:r>
            <a:r>
              <a:rPr sz="2150" spc="-10" dirty="0">
                <a:solidFill>
                  <a:srgbClr val="6E332E"/>
                </a:solidFill>
                <a:latin typeface="Trebuchet MS"/>
                <a:cs typeface="Trebuchet MS"/>
              </a:rPr>
              <a:t>18,1%</a:t>
            </a:r>
            <a:endParaRPr sz="21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49200" y="3928030"/>
            <a:ext cx="3670177" cy="88421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563880" algn="ctr">
              <a:lnSpc>
                <a:spcPts val="2100"/>
              </a:lnSpc>
              <a:spcBef>
                <a:spcPts val="595"/>
              </a:spcBef>
            </a:pPr>
            <a:r>
              <a:rPr lang="ru-RU" sz="2150" dirty="0">
                <a:solidFill>
                  <a:srgbClr val="6E332E"/>
                </a:solidFill>
                <a:latin typeface="Microsoft Sans Serif"/>
                <a:cs typeface="Microsoft Sans Serif"/>
              </a:rPr>
              <a:t>Проведение занятий на базе нашей организации</a:t>
            </a:r>
            <a:r>
              <a:rPr sz="2150" spc="80" dirty="0">
                <a:solidFill>
                  <a:srgbClr val="6E332E"/>
                </a:solidFill>
                <a:latin typeface="Trebuchet MS"/>
                <a:cs typeface="Trebuchet MS"/>
              </a:rPr>
              <a:t>-</a:t>
            </a:r>
            <a:r>
              <a:rPr sz="2150" spc="95" dirty="0">
                <a:solidFill>
                  <a:srgbClr val="6E332E"/>
                </a:solidFill>
                <a:latin typeface="Trebuchet MS"/>
                <a:cs typeface="Trebuchet MS"/>
              </a:rPr>
              <a:t>36,4%</a:t>
            </a:r>
            <a:endParaRPr sz="21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49" y="1009650"/>
            <a:ext cx="17020540" cy="8324850"/>
            <a:chOff x="-19049" y="1009650"/>
            <a:chExt cx="17020540" cy="8324850"/>
          </a:xfrm>
        </p:grpSpPr>
        <p:sp>
          <p:nvSpPr>
            <p:cNvPr id="3" name="object 3"/>
            <p:cNvSpPr/>
            <p:nvPr/>
          </p:nvSpPr>
          <p:spPr>
            <a:xfrm>
              <a:off x="0" y="1028699"/>
              <a:ext cx="16982440" cy="6813550"/>
            </a:xfrm>
            <a:custGeom>
              <a:avLst/>
              <a:gdLst/>
              <a:ahLst/>
              <a:cxnLst/>
              <a:rect l="l" t="t" r="r" b="b"/>
              <a:pathLst>
                <a:path w="16982440" h="6813550">
                  <a:moveTo>
                    <a:pt x="8618113" y="6813155"/>
                  </a:moveTo>
                  <a:lnTo>
                    <a:pt x="16753822" y="6813155"/>
                  </a:lnTo>
                  <a:lnTo>
                    <a:pt x="16799893" y="6808510"/>
                  </a:lnTo>
                  <a:lnTo>
                    <a:pt x="16842803" y="6795190"/>
                  </a:lnTo>
                  <a:lnTo>
                    <a:pt x="16881634" y="6774113"/>
                  </a:lnTo>
                  <a:lnTo>
                    <a:pt x="16915466" y="6746199"/>
                  </a:lnTo>
                  <a:lnTo>
                    <a:pt x="16943381" y="6712367"/>
                  </a:lnTo>
                  <a:lnTo>
                    <a:pt x="16964457" y="6673536"/>
                  </a:lnTo>
                  <a:lnTo>
                    <a:pt x="16977777" y="6630626"/>
                  </a:lnTo>
                  <a:lnTo>
                    <a:pt x="16982422" y="6584555"/>
                  </a:lnTo>
                  <a:lnTo>
                    <a:pt x="16982422" y="228599"/>
                  </a:lnTo>
                  <a:lnTo>
                    <a:pt x="16977777" y="182529"/>
                  </a:lnTo>
                  <a:lnTo>
                    <a:pt x="16964457" y="139618"/>
                  </a:lnTo>
                  <a:lnTo>
                    <a:pt x="16943381" y="100787"/>
                  </a:lnTo>
                  <a:lnTo>
                    <a:pt x="16915466" y="66955"/>
                  </a:lnTo>
                  <a:lnTo>
                    <a:pt x="16881634" y="39041"/>
                  </a:lnTo>
                  <a:lnTo>
                    <a:pt x="16842803" y="17964"/>
                  </a:lnTo>
                  <a:lnTo>
                    <a:pt x="16799893" y="4644"/>
                  </a:lnTo>
                  <a:lnTo>
                    <a:pt x="16753822" y="0"/>
                  </a:lnTo>
                  <a:lnTo>
                    <a:pt x="0" y="0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5239" y="7765655"/>
              <a:ext cx="152399" cy="152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37387" y="6448551"/>
              <a:ext cx="14375130" cy="2809875"/>
            </a:xfrm>
            <a:custGeom>
              <a:avLst/>
              <a:gdLst/>
              <a:ahLst/>
              <a:cxnLst/>
              <a:rect l="l" t="t" r="r" b="b"/>
              <a:pathLst>
                <a:path w="14375130" h="2809875">
                  <a:moveTo>
                    <a:pt x="8114033" y="0"/>
                  </a:moveTo>
                  <a:lnTo>
                    <a:pt x="228599" y="0"/>
                  </a:lnTo>
                  <a:lnTo>
                    <a:pt x="182529" y="4644"/>
                  </a:lnTo>
                  <a:lnTo>
                    <a:pt x="139618" y="17964"/>
                  </a:lnTo>
                  <a:lnTo>
                    <a:pt x="100787" y="39041"/>
                  </a:lnTo>
                  <a:lnTo>
                    <a:pt x="66955" y="66955"/>
                  </a:lnTo>
                  <a:lnTo>
                    <a:pt x="39041" y="100787"/>
                  </a:lnTo>
                  <a:lnTo>
                    <a:pt x="17964" y="139618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0" y="2581148"/>
                  </a:lnTo>
                  <a:lnTo>
                    <a:pt x="4644" y="2627218"/>
                  </a:lnTo>
                  <a:lnTo>
                    <a:pt x="17964" y="2670129"/>
                  </a:lnTo>
                  <a:lnTo>
                    <a:pt x="39041" y="2708960"/>
                  </a:lnTo>
                  <a:lnTo>
                    <a:pt x="66955" y="2742792"/>
                  </a:lnTo>
                  <a:lnTo>
                    <a:pt x="100787" y="2770706"/>
                  </a:lnTo>
                  <a:lnTo>
                    <a:pt x="139618" y="2791783"/>
                  </a:lnTo>
                  <a:lnTo>
                    <a:pt x="182529" y="2805103"/>
                  </a:lnTo>
                  <a:lnTo>
                    <a:pt x="228599" y="2809747"/>
                  </a:lnTo>
                  <a:lnTo>
                    <a:pt x="14374733" y="2809747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2595" y="9182099"/>
              <a:ext cx="152399" cy="1523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53692" y="1890906"/>
              <a:ext cx="4758878" cy="50112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429000" y="7310394"/>
            <a:ext cx="4517390" cy="106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91895" algn="r">
              <a:lnSpc>
                <a:spcPct val="116799"/>
              </a:lnSpc>
              <a:spcBef>
                <a:spcPts val="95"/>
              </a:spcBef>
            </a:pPr>
            <a:r>
              <a:rPr lang="ru-RU" sz="3050" spc="400" dirty="0">
                <a:solidFill>
                  <a:srgbClr val="FFFFFF"/>
                </a:solidFill>
                <a:latin typeface="Trebuchet MS"/>
                <a:cs typeface="Trebuchet MS"/>
              </a:rPr>
              <a:t>Спасибо за внимание!</a:t>
            </a:r>
            <a:endParaRPr sz="3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5535295" cy="1590675"/>
          </a:xfrm>
          <a:custGeom>
            <a:avLst/>
            <a:gdLst/>
            <a:ahLst/>
            <a:cxnLst/>
            <a:rect l="l" t="t" r="r" b="b"/>
            <a:pathLst>
              <a:path w="5535295" h="1590675">
                <a:moveTo>
                  <a:pt x="0" y="0"/>
                </a:moveTo>
                <a:lnTo>
                  <a:pt x="4737608" y="0"/>
                </a:lnTo>
                <a:lnTo>
                  <a:pt x="4737609" y="0"/>
                </a:lnTo>
              </a:path>
              <a:path w="5535295" h="1590675">
                <a:moveTo>
                  <a:pt x="4926999" y="22621"/>
                </a:moveTo>
                <a:lnTo>
                  <a:pt x="4972004" y="34998"/>
                </a:lnTo>
                <a:lnTo>
                  <a:pt x="5015906" y="49897"/>
                </a:lnTo>
                <a:lnTo>
                  <a:pt x="5058622" y="67235"/>
                </a:lnTo>
                <a:lnTo>
                  <a:pt x="5100066" y="86927"/>
                </a:lnTo>
                <a:lnTo>
                  <a:pt x="5140157" y="108891"/>
                </a:lnTo>
                <a:lnTo>
                  <a:pt x="5178811" y="133043"/>
                </a:lnTo>
                <a:lnTo>
                  <a:pt x="5215944" y="159300"/>
                </a:lnTo>
                <a:lnTo>
                  <a:pt x="5251473" y="187578"/>
                </a:lnTo>
                <a:lnTo>
                  <a:pt x="5285314" y="217794"/>
                </a:lnTo>
                <a:lnTo>
                  <a:pt x="5317384" y="249864"/>
                </a:lnTo>
                <a:lnTo>
                  <a:pt x="5347600" y="283705"/>
                </a:lnTo>
                <a:lnTo>
                  <a:pt x="5375878" y="319234"/>
                </a:lnTo>
                <a:lnTo>
                  <a:pt x="5402135" y="356367"/>
                </a:lnTo>
                <a:lnTo>
                  <a:pt x="5426287" y="395021"/>
                </a:lnTo>
                <a:lnTo>
                  <a:pt x="5448251" y="435111"/>
                </a:lnTo>
                <a:lnTo>
                  <a:pt x="5467943" y="476556"/>
                </a:lnTo>
                <a:lnTo>
                  <a:pt x="5485280" y="519271"/>
                </a:lnTo>
                <a:lnTo>
                  <a:pt x="5500179" y="563174"/>
                </a:lnTo>
                <a:lnTo>
                  <a:pt x="5512557" y="608179"/>
                </a:lnTo>
                <a:lnTo>
                  <a:pt x="5522329" y="654205"/>
                </a:lnTo>
                <a:lnTo>
                  <a:pt x="5529412" y="701168"/>
                </a:lnTo>
                <a:lnTo>
                  <a:pt x="5533723" y="748984"/>
                </a:lnTo>
                <a:lnTo>
                  <a:pt x="5535179" y="797569"/>
                </a:lnTo>
                <a:lnTo>
                  <a:pt x="5533723" y="846155"/>
                </a:lnTo>
                <a:lnTo>
                  <a:pt x="5529412" y="893971"/>
                </a:lnTo>
                <a:lnTo>
                  <a:pt x="5522329" y="940934"/>
                </a:lnTo>
                <a:lnTo>
                  <a:pt x="5512557" y="986959"/>
                </a:lnTo>
                <a:lnTo>
                  <a:pt x="5500179" y="1031965"/>
                </a:lnTo>
                <a:lnTo>
                  <a:pt x="5485280" y="1075867"/>
                </a:lnTo>
                <a:lnTo>
                  <a:pt x="5467943" y="1118582"/>
                </a:lnTo>
                <a:lnTo>
                  <a:pt x="5448251" y="1160027"/>
                </a:lnTo>
                <a:lnTo>
                  <a:pt x="5426287" y="1200118"/>
                </a:lnTo>
                <a:lnTo>
                  <a:pt x="5402135" y="1238772"/>
                </a:lnTo>
                <a:lnTo>
                  <a:pt x="5375878" y="1275905"/>
                </a:lnTo>
                <a:lnTo>
                  <a:pt x="5347600" y="1311433"/>
                </a:lnTo>
                <a:lnTo>
                  <a:pt x="5317384" y="1345275"/>
                </a:lnTo>
                <a:lnTo>
                  <a:pt x="5285314" y="1377345"/>
                </a:lnTo>
                <a:lnTo>
                  <a:pt x="5251473" y="1407561"/>
                </a:lnTo>
                <a:lnTo>
                  <a:pt x="5215944" y="1435839"/>
                </a:lnTo>
                <a:lnTo>
                  <a:pt x="5178811" y="1462095"/>
                </a:lnTo>
                <a:lnTo>
                  <a:pt x="5140157" y="1486247"/>
                </a:lnTo>
                <a:lnTo>
                  <a:pt x="5100066" y="1508211"/>
                </a:lnTo>
                <a:lnTo>
                  <a:pt x="5058622" y="1527904"/>
                </a:lnTo>
                <a:lnTo>
                  <a:pt x="5015906" y="1545241"/>
                </a:lnTo>
                <a:lnTo>
                  <a:pt x="4972004" y="1560140"/>
                </a:lnTo>
                <a:lnTo>
                  <a:pt x="4926999" y="1572517"/>
                </a:lnTo>
                <a:lnTo>
                  <a:pt x="4880973" y="1582289"/>
                </a:lnTo>
                <a:lnTo>
                  <a:pt x="4834010" y="1589372"/>
                </a:lnTo>
                <a:lnTo>
                  <a:pt x="481957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3472" y="5374684"/>
            <a:ext cx="432434" cy="956310"/>
          </a:xfrm>
          <a:custGeom>
            <a:avLst/>
            <a:gdLst/>
            <a:ahLst/>
            <a:cxnLst/>
            <a:rect l="l" t="t" r="r" b="b"/>
            <a:pathLst>
              <a:path w="432435" h="956310">
                <a:moveTo>
                  <a:pt x="119977" y="0"/>
                </a:moveTo>
                <a:lnTo>
                  <a:pt x="161486" y="18690"/>
                </a:lnTo>
                <a:lnTo>
                  <a:pt x="200873" y="40963"/>
                </a:lnTo>
                <a:lnTo>
                  <a:pt x="237929" y="66610"/>
                </a:lnTo>
                <a:lnTo>
                  <a:pt x="272446" y="95422"/>
                </a:lnTo>
                <a:lnTo>
                  <a:pt x="304214" y="127190"/>
                </a:lnTo>
                <a:lnTo>
                  <a:pt x="333025" y="161706"/>
                </a:lnTo>
                <a:lnTo>
                  <a:pt x="358672" y="198762"/>
                </a:lnTo>
                <a:lnTo>
                  <a:pt x="380945" y="238149"/>
                </a:lnTo>
                <a:lnTo>
                  <a:pt x="399636" y="279659"/>
                </a:lnTo>
                <a:lnTo>
                  <a:pt x="414536" y="323083"/>
                </a:lnTo>
                <a:lnTo>
                  <a:pt x="425437" y="368212"/>
                </a:lnTo>
                <a:lnTo>
                  <a:pt x="432131" y="414839"/>
                </a:lnTo>
                <a:lnTo>
                  <a:pt x="432325" y="418923"/>
                </a:lnTo>
              </a:path>
              <a:path w="432435" h="956310">
                <a:moveTo>
                  <a:pt x="432325" y="506585"/>
                </a:moveTo>
                <a:lnTo>
                  <a:pt x="425437" y="557296"/>
                </a:lnTo>
                <a:lnTo>
                  <a:pt x="414536" y="602425"/>
                </a:lnTo>
                <a:lnTo>
                  <a:pt x="399636" y="645849"/>
                </a:lnTo>
                <a:lnTo>
                  <a:pt x="380945" y="687359"/>
                </a:lnTo>
                <a:lnTo>
                  <a:pt x="358672" y="726746"/>
                </a:lnTo>
                <a:lnTo>
                  <a:pt x="333025" y="763802"/>
                </a:lnTo>
                <a:lnTo>
                  <a:pt x="304214" y="798318"/>
                </a:lnTo>
                <a:lnTo>
                  <a:pt x="272446" y="830087"/>
                </a:lnTo>
                <a:lnTo>
                  <a:pt x="237929" y="858898"/>
                </a:lnTo>
                <a:lnTo>
                  <a:pt x="200873" y="884545"/>
                </a:lnTo>
                <a:lnTo>
                  <a:pt x="161486" y="906818"/>
                </a:lnTo>
                <a:lnTo>
                  <a:pt x="119976" y="925509"/>
                </a:lnTo>
                <a:lnTo>
                  <a:pt x="76553" y="940409"/>
                </a:lnTo>
                <a:lnTo>
                  <a:pt x="31423" y="951310"/>
                </a:lnTo>
                <a:lnTo>
                  <a:pt x="0" y="955821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8645" y="5977110"/>
            <a:ext cx="414655" cy="353695"/>
          </a:xfrm>
          <a:custGeom>
            <a:avLst/>
            <a:gdLst/>
            <a:ahLst/>
            <a:cxnLst/>
            <a:rect l="l" t="t" r="r" b="b"/>
            <a:pathLst>
              <a:path w="414655" h="353695">
                <a:moveTo>
                  <a:pt x="414536" y="353395"/>
                </a:moveTo>
                <a:lnTo>
                  <a:pt x="337983" y="337983"/>
                </a:lnTo>
                <a:lnTo>
                  <a:pt x="294559" y="323083"/>
                </a:lnTo>
                <a:lnTo>
                  <a:pt x="253050" y="304392"/>
                </a:lnTo>
                <a:lnTo>
                  <a:pt x="213663" y="282119"/>
                </a:lnTo>
                <a:lnTo>
                  <a:pt x="176607" y="256472"/>
                </a:lnTo>
                <a:lnTo>
                  <a:pt x="142090" y="227661"/>
                </a:lnTo>
                <a:lnTo>
                  <a:pt x="110322" y="195892"/>
                </a:lnTo>
                <a:lnTo>
                  <a:pt x="81510" y="161376"/>
                </a:lnTo>
                <a:lnTo>
                  <a:pt x="55864" y="124320"/>
                </a:lnTo>
                <a:lnTo>
                  <a:pt x="33591" y="84933"/>
                </a:lnTo>
                <a:lnTo>
                  <a:pt x="14900" y="43423"/>
                </a:lnTo>
                <a:lnTo>
                  <a:pt x="0" y="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75196" y="5363753"/>
            <a:ext cx="401320" cy="966469"/>
          </a:xfrm>
          <a:custGeom>
            <a:avLst/>
            <a:gdLst/>
            <a:ahLst/>
            <a:cxnLst/>
            <a:rect l="l" t="t" r="r" b="b"/>
            <a:pathLst>
              <a:path w="401320" h="966470">
                <a:moveTo>
                  <a:pt x="0" y="0"/>
                </a:moveTo>
                <a:lnTo>
                  <a:pt x="45129" y="10901"/>
                </a:lnTo>
                <a:lnTo>
                  <a:pt x="88552" y="25801"/>
                </a:lnTo>
                <a:lnTo>
                  <a:pt x="130062" y="44492"/>
                </a:lnTo>
                <a:lnTo>
                  <a:pt x="169449" y="66765"/>
                </a:lnTo>
                <a:lnTo>
                  <a:pt x="206505" y="92411"/>
                </a:lnTo>
                <a:lnTo>
                  <a:pt x="241022" y="121223"/>
                </a:lnTo>
                <a:lnTo>
                  <a:pt x="272790" y="152991"/>
                </a:lnTo>
                <a:lnTo>
                  <a:pt x="301602" y="187508"/>
                </a:lnTo>
                <a:lnTo>
                  <a:pt x="327248" y="224564"/>
                </a:lnTo>
                <a:lnTo>
                  <a:pt x="349521" y="263951"/>
                </a:lnTo>
                <a:lnTo>
                  <a:pt x="368212" y="305460"/>
                </a:lnTo>
                <a:lnTo>
                  <a:pt x="383112" y="348884"/>
                </a:lnTo>
                <a:lnTo>
                  <a:pt x="394013" y="394014"/>
                </a:lnTo>
                <a:lnTo>
                  <a:pt x="400707" y="440640"/>
                </a:lnTo>
                <a:lnTo>
                  <a:pt x="400901" y="444726"/>
                </a:lnTo>
              </a:path>
              <a:path w="401320" h="966470">
                <a:moveTo>
                  <a:pt x="400901" y="532385"/>
                </a:moveTo>
                <a:lnTo>
                  <a:pt x="394013" y="583097"/>
                </a:lnTo>
                <a:lnTo>
                  <a:pt x="383112" y="628227"/>
                </a:lnTo>
                <a:lnTo>
                  <a:pt x="368212" y="671651"/>
                </a:lnTo>
                <a:lnTo>
                  <a:pt x="349521" y="713160"/>
                </a:lnTo>
                <a:lnTo>
                  <a:pt x="327248" y="752547"/>
                </a:lnTo>
                <a:lnTo>
                  <a:pt x="301602" y="789603"/>
                </a:lnTo>
                <a:lnTo>
                  <a:pt x="272790" y="824120"/>
                </a:lnTo>
                <a:lnTo>
                  <a:pt x="241022" y="855888"/>
                </a:lnTo>
                <a:lnTo>
                  <a:pt x="206505" y="884700"/>
                </a:lnTo>
                <a:lnTo>
                  <a:pt x="169449" y="910346"/>
                </a:lnTo>
                <a:lnTo>
                  <a:pt x="130062" y="932619"/>
                </a:lnTo>
                <a:lnTo>
                  <a:pt x="88552" y="951310"/>
                </a:lnTo>
                <a:lnTo>
                  <a:pt x="45129" y="96621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20624" y="5389524"/>
            <a:ext cx="356235" cy="955675"/>
          </a:xfrm>
          <a:custGeom>
            <a:avLst/>
            <a:gdLst/>
            <a:ahLst/>
            <a:cxnLst/>
            <a:rect l="l" t="t" r="r" b="b"/>
            <a:pathLst>
              <a:path w="356234" h="955675">
                <a:moveTo>
                  <a:pt x="0" y="0"/>
                </a:moveTo>
                <a:lnTo>
                  <a:pt x="43423" y="14900"/>
                </a:lnTo>
                <a:lnTo>
                  <a:pt x="84933" y="33591"/>
                </a:lnTo>
                <a:lnTo>
                  <a:pt x="124320" y="55864"/>
                </a:lnTo>
                <a:lnTo>
                  <a:pt x="161376" y="81510"/>
                </a:lnTo>
                <a:lnTo>
                  <a:pt x="195892" y="110322"/>
                </a:lnTo>
                <a:lnTo>
                  <a:pt x="227660" y="142090"/>
                </a:lnTo>
                <a:lnTo>
                  <a:pt x="256472" y="176606"/>
                </a:lnTo>
                <a:lnTo>
                  <a:pt x="282119" y="213662"/>
                </a:lnTo>
                <a:lnTo>
                  <a:pt x="304392" y="253050"/>
                </a:lnTo>
                <a:lnTo>
                  <a:pt x="323083" y="294559"/>
                </a:lnTo>
                <a:lnTo>
                  <a:pt x="337983" y="337983"/>
                </a:lnTo>
                <a:lnTo>
                  <a:pt x="348884" y="383113"/>
                </a:lnTo>
                <a:lnTo>
                  <a:pt x="355578" y="429739"/>
                </a:lnTo>
                <a:lnTo>
                  <a:pt x="355772" y="433826"/>
                </a:lnTo>
              </a:path>
              <a:path w="356234" h="955675">
                <a:moveTo>
                  <a:pt x="355772" y="521483"/>
                </a:moveTo>
                <a:lnTo>
                  <a:pt x="348884" y="572196"/>
                </a:lnTo>
                <a:lnTo>
                  <a:pt x="337983" y="617326"/>
                </a:lnTo>
                <a:lnTo>
                  <a:pt x="323083" y="660749"/>
                </a:lnTo>
                <a:lnTo>
                  <a:pt x="304392" y="702259"/>
                </a:lnTo>
                <a:lnTo>
                  <a:pt x="282119" y="741646"/>
                </a:lnTo>
                <a:lnTo>
                  <a:pt x="256472" y="778702"/>
                </a:lnTo>
                <a:lnTo>
                  <a:pt x="227660" y="813219"/>
                </a:lnTo>
                <a:lnTo>
                  <a:pt x="195892" y="844987"/>
                </a:lnTo>
                <a:lnTo>
                  <a:pt x="161376" y="873798"/>
                </a:lnTo>
                <a:lnTo>
                  <a:pt x="124320" y="899445"/>
                </a:lnTo>
                <a:lnTo>
                  <a:pt x="84933" y="921718"/>
                </a:lnTo>
                <a:lnTo>
                  <a:pt x="43423" y="940409"/>
                </a:lnTo>
                <a:lnTo>
                  <a:pt x="0" y="955309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29169" y="5386799"/>
            <a:ext cx="116839" cy="26670"/>
          </a:xfrm>
          <a:custGeom>
            <a:avLst/>
            <a:gdLst/>
            <a:ahLst/>
            <a:cxnLst/>
            <a:rect l="l" t="t" r="r" b="b"/>
            <a:pathLst>
              <a:path w="116840" h="26670">
                <a:moveTo>
                  <a:pt x="0" y="0"/>
                </a:moveTo>
                <a:lnTo>
                  <a:pt x="19839" y="2848"/>
                </a:lnTo>
              </a:path>
              <a:path w="116840" h="26670">
                <a:moveTo>
                  <a:pt x="46626" y="6693"/>
                </a:moveTo>
                <a:lnTo>
                  <a:pt x="80519" y="14880"/>
                </a:lnTo>
              </a:path>
              <a:path w="116840" h="26670">
                <a:moveTo>
                  <a:pt x="91755" y="17594"/>
                </a:moveTo>
                <a:lnTo>
                  <a:pt x="116494" y="26083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44369" y="5581001"/>
            <a:ext cx="432434" cy="794385"/>
          </a:xfrm>
          <a:custGeom>
            <a:avLst/>
            <a:gdLst/>
            <a:ahLst/>
            <a:cxnLst/>
            <a:rect l="l" t="t" r="r" b="b"/>
            <a:pathLst>
              <a:path w="432434" h="794385">
                <a:moveTo>
                  <a:pt x="333028" y="0"/>
                </a:moveTo>
                <a:lnTo>
                  <a:pt x="358675" y="37055"/>
                </a:lnTo>
                <a:lnTo>
                  <a:pt x="380948" y="76442"/>
                </a:lnTo>
                <a:lnTo>
                  <a:pt x="399638" y="117952"/>
                </a:lnTo>
                <a:lnTo>
                  <a:pt x="414539" y="161376"/>
                </a:lnTo>
                <a:lnTo>
                  <a:pt x="425440" y="206505"/>
                </a:lnTo>
                <a:lnTo>
                  <a:pt x="432134" y="253132"/>
                </a:lnTo>
                <a:lnTo>
                  <a:pt x="432328" y="257220"/>
                </a:lnTo>
              </a:path>
              <a:path w="432434" h="794385">
                <a:moveTo>
                  <a:pt x="432328" y="344874"/>
                </a:moveTo>
                <a:lnTo>
                  <a:pt x="425440" y="395589"/>
                </a:lnTo>
                <a:lnTo>
                  <a:pt x="414539" y="440718"/>
                </a:lnTo>
                <a:lnTo>
                  <a:pt x="399638" y="484142"/>
                </a:lnTo>
                <a:lnTo>
                  <a:pt x="380948" y="525652"/>
                </a:lnTo>
                <a:lnTo>
                  <a:pt x="358675" y="565039"/>
                </a:lnTo>
                <a:lnTo>
                  <a:pt x="333028" y="602095"/>
                </a:lnTo>
                <a:lnTo>
                  <a:pt x="304216" y="636611"/>
                </a:lnTo>
                <a:lnTo>
                  <a:pt x="272448" y="668380"/>
                </a:lnTo>
                <a:lnTo>
                  <a:pt x="237932" y="697191"/>
                </a:lnTo>
                <a:lnTo>
                  <a:pt x="200876" y="722838"/>
                </a:lnTo>
                <a:lnTo>
                  <a:pt x="161489" y="745111"/>
                </a:lnTo>
                <a:lnTo>
                  <a:pt x="119979" y="763802"/>
                </a:lnTo>
                <a:lnTo>
                  <a:pt x="76555" y="778702"/>
                </a:lnTo>
                <a:lnTo>
                  <a:pt x="31426" y="789603"/>
                </a:lnTo>
                <a:lnTo>
                  <a:pt x="0" y="794115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63136" y="6106653"/>
            <a:ext cx="381000" cy="268605"/>
          </a:xfrm>
          <a:custGeom>
            <a:avLst/>
            <a:gdLst/>
            <a:ahLst/>
            <a:cxnLst/>
            <a:rect l="l" t="t" r="r" b="b"/>
            <a:pathLst>
              <a:path w="381000" h="268604">
                <a:moveTo>
                  <a:pt x="380947" y="268462"/>
                </a:moveTo>
                <a:lnTo>
                  <a:pt x="304392" y="253050"/>
                </a:lnTo>
                <a:lnTo>
                  <a:pt x="260968" y="238149"/>
                </a:lnTo>
                <a:lnTo>
                  <a:pt x="219458" y="219458"/>
                </a:lnTo>
                <a:lnTo>
                  <a:pt x="180071" y="197185"/>
                </a:lnTo>
                <a:lnTo>
                  <a:pt x="143015" y="171539"/>
                </a:lnTo>
                <a:lnTo>
                  <a:pt x="108499" y="142727"/>
                </a:lnTo>
                <a:lnTo>
                  <a:pt x="76731" y="110959"/>
                </a:lnTo>
                <a:lnTo>
                  <a:pt x="47919" y="76442"/>
                </a:lnTo>
                <a:lnTo>
                  <a:pt x="22272" y="39386"/>
                </a:lnTo>
                <a:lnTo>
                  <a:pt x="0" y="0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45698" y="5427662"/>
            <a:ext cx="331470" cy="932180"/>
          </a:xfrm>
          <a:custGeom>
            <a:avLst/>
            <a:gdLst/>
            <a:ahLst/>
            <a:cxnLst/>
            <a:rect l="l" t="t" r="r" b="b"/>
            <a:pathLst>
              <a:path w="331469" h="932179">
                <a:moveTo>
                  <a:pt x="0" y="0"/>
                </a:moveTo>
                <a:lnTo>
                  <a:pt x="60460" y="25193"/>
                </a:lnTo>
                <a:lnTo>
                  <a:pt x="99847" y="47466"/>
                </a:lnTo>
                <a:lnTo>
                  <a:pt x="136903" y="73112"/>
                </a:lnTo>
                <a:lnTo>
                  <a:pt x="171419" y="101924"/>
                </a:lnTo>
                <a:lnTo>
                  <a:pt x="203187" y="133692"/>
                </a:lnTo>
                <a:lnTo>
                  <a:pt x="231999" y="168209"/>
                </a:lnTo>
                <a:lnTo>
                  <a:pt x="257646" y="205265"/>
                </a:lnTo>
                <a:lnTo>
                  <a:pt x="279918" y="244652"/>
                </a:lnTo>
                <a:lnTo>
                  <a:pt x="298609" y="286162"/>
                </a:lnTo>
                <a:lnTo>
                  <a:pt x="313510" y="329585"/>
                </a:lnTo>
                <a:lnTo>
                  <a:pt x="324411" y="374715"/>
                </a:lnTo>
                <a:lnTo>
                  <a:pt x="331104" y="421341"/>
                </a:lnTo>
                <a:lnTo>
                  <a:pt x="331299" y="425431"/>
                </a:lnTo>
              </a:path>
              <a:path w="331469" h="932179">
                <a:moveTo>
                  <a:pt x="331299" y="513083"/>
                </a:moveTo>
                <a:lnTo>
                  <a:pt x="324411" y="563798"/>
                </a:lnTo>
                <a:lnTo>
                  <a:pt x="313510" y="608928"/>
                </a:lnTo>
                <a:lnTo>
                  <a:pt x="298609" y="652352"/>
                </a:lnTo>
                <a:lnTo>
                  <a:pt x="279918" y="693861"/>
                </a:lnTo>
                <a:lnTo>
                  <a:pt x="257646" y="733249"/>
                </a:lnTo>
                <a:lnTo>
                  <a:pt x="231999" y="770305"/>
                </a:lnTo>
                <a:lnTo>
                  <a:pt x="203187" y="804821"/>
                </a:lnTo>
                <a:lnTo>
                  <a:pt x="171419" y="836589"/>
                </a:lnTo>
                <a:lnTo>
                  <a:pt x="136903" y="865401"/>
                </a:lnTo>
                <a:lnTo>
                  <a:pt x="99847" y="891047"/>
                </a:lnTo>
                <a:lnTo>
                  <a:pt x="60460" y="913320"/>
                </a:lnTo>
                <a:lnTo>
                  <a:pt x="18950" y="932011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1592" y="643640"/>
            <a:ext cx="472391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800" dirty="0">
                <a:solidFill>
                  <a:schemeClr val="bg1"/>
                </a:solidFill>
              </a:rPr>
              <a:t>Цель исследования:</a:t>
            </a:r>
            <a:endParaRPr sz="4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3761" y="5433925"/>
            <a:ext cx="220345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</a:rPr>
              <a:t>Название организации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41307" y="5433925"/>
            <a:ext cx="1405890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</a:rPr>
              <a:t>Фамилия и имя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90767" y="5562093"/>
            <a:ext cx="1305560" cy="6235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00025" algn="ctr">
              <a:lnSpc>
                <a:spcPts val="2100"/>
              </a:lnSpc>
              <a:spcBef>
                <a:spcPts val="595"/>
              </a:spcBef>
            </a:pPr>
            <a:r>
              <a:rPr lang="ru-RU" sz="2400" dirty="0">
                <a:solidFill>
                  <a:schemeClr val="bg1"/>
                </a:solidFill>
              </a:rPr>
              <a:t>Мой ответ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18" name="object 18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21" name="object 21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802988" y="8933037"/>
            <a:ext cx="267398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k-KZ" sz="3700" spc="260" dirty="0">
                <a:solidFill>
                  <a:srgbClr val="FFFFFF"/>
                </a:solidFill>
                <a:latin typeface="Trebuchet MS"/>
                <a:cs typeface="Trebuchet MS"/>
              </a:rPr>
              <a:t>Опрос</a:t>
            </a:r>
            <a:endParaRPr sz="3700" dirty="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858622" y="1184179"/>
            <a:ext cx="1058707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</a:rPr>
              <a:t>оценка уровня удовлетворённости качеством подготовки специалистов.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31439" y="4315876"/>
            <a:ext cx="13814258" cy="87716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2800" dirty="0">
                <a:solidFill>
                  <a:schemeClr val="bg1"/>
                </a:solidFill>
              </a:rPr>
              <a:t>Название области, города или населённого пункта, в котором расположена ваша организация.</a:t>
            </a:r>
            <a:endParaRPr sz="25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31FDB157-29BD-49DD-9B41-6E6DD786949A}"/>
              </a:ext>
            </a:extLst>
          </p:cNvPr>
          <p:cNvSpPr txBox="1"/>
          <p:nvPr/>
        </p:nvSpPr>
        <p:spPr>
          <a:xfrm>
            <a:off x="8195790" y="5526564"/>
            <a:ext cx="1305560" cy="6235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00025" algn="ctr">
              <a:lnSpc>
                <a:spcPts val="2100"/>
              </a:lnSpc>
              <a:spcBef>
                <a:spcPts val="595"/>
              </a:spcBef>
            </a:pPr>
            <a:r>
              <a:rPr lang="ru-RU" sz="2400" dirty="0">
                <a:solidFill>
                  <a:schemeClr val="bg1"/>
                </a:solidFill>
              </a:rPr>
              <a:t>Мой ответ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103E9ED9-CC48-46C7-BAF1-2EFDB5350C1D}"/>
              </a:ext>
            </a:extLst>
          </p:cNvPr>
          <p:cNvSpPr txBox="1"/>
          <p:nvPr/>
        </p:nvSpPr>
        <p:spPr>
          <a:xfrm>
            <a:off x="14410532" y="5656874"/>
            <a:ext cx="1305560" cy="62357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200025" algn="ctr">
              <a:lnSpc>
                <a:spcPts val="2100"/>
              </a:lnSpc>
              <a:spcBef>
                <a:spcPts val="595"/>
              </a:spcBef>
            </a:pPr>
            <a:r>
              <a:rPr lang="ru-RU" sz="2400" dirty="0">
                <a:solidFill>
                  <a:schemeClr val="bg1"/>
                </a:solidFill>
              </a:rPr>
              <a:t>Мой ответ</a:t>
            </a:r>
            <a:endParaRPr sz="21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8821936" cy="1590675"/>
          </a:xfrm>
          <a:custGeom>
            <a:avLst/>
            <a:gdLst/>
            <a:ahLst/>
            <a:cxnLst/>
            <a:rect l="l" t="t" r="r" b="b"/>
            <a:pathLst>
              <a:path w="5535295" h="1590675">
                <a:moveTo>
                  <a:pt x="0" y="0"/>
                </a:moveTo>
                <a:lnTo>
                  <a:pt x="4737608" y="0"/>
                </a:lnTo>
                <a:lnTo>
                  <a:pt x="4737609" y="0"/>
                </a:lnTo>
              </a:path>
              <a:path w="5535295" h="1590675">
                <a:moveTo>
                  <a:pt x="4926999" y="22621"/>
                </a:moveTo>
                <a:lnTo>
                  <a:pt x="4972004" y="34998"/>
                </a:lnTo>
                <a:lnTo>
                  <a:pt x="5015906" y="49897"/>
                </a:lnTo>
                <a:lnTo>
                  <a:pt x="5058622" y="67235"/>
                </a:lnTo>
                <a:lnTo>
                  <a:pt x="5100066" y="86927"/>
                </a:lnTo>
                <a:lnTo>
                  <a:pt x="5140157" y="108891"/>
                </a:lnTo>
                <a:lnTo>
                  <a:pt x="5178811" y="133043"/>
                </a:lnTo>
                <a:lnTo>
                  <a:pt x="5215944" y="159300"/>
                </a:lnTo>
                <a:lnTo>
                  <a:pt x="5251473" y="187578"/>
                </a:lnTo>
                <a:lnTo>
                  <a:pt x="5285314" y="217794"/>
                </a:lnTo>
                <a:lnTo>
                  <a:pt x="5317384" y="249864"/>
                </a:lnTo>
                <a:lnTo>
                  <a:pt x="5347600" y="283705"/>
                </a:lnTo>
                <a:lnTo>
                  <a:pt x="5375878" y="319234"/>
                </a:lnTo>
                <a:lnTo>
                  <a:pt x="5402135" y="356367"/>
                </a:lnTo>
                <a:lnTo>
                  <a:pt x="5426287" y="395021"/>
                </a:lnTo>
                <a:lnTo>
                  <a:pt x="5448251" y="435111"/>
                </a:lnTo>
                <a:lnTo>
                  <a:pt x="5467943" y="476556"/>
                </a:lnTo>
                <a:lnTo>
                  <a:pt x="5485280" y="519271"/>
                </a:lnTo>
                <a:lnTo>
                  <a:pt x="5500179" y="563174"/>
                </a:lnTo>
                <a:lnTo>
                  <a:pt x="5512557" y="608179"/>
                </a:lnTo>
                <a:lnTo>
                  <a:pt x="5522329" y="654205"/>
                </a:lnTo>
                <a:lnTo>
                  <a:pt x="5529412" y="701168"/>
                </a:lnTo>
                <a:lnTo>
                  <a:pt x="5533723" y="748984"/>
                </a:lnTo>
                <a:lnTo>
                  <a:pt x="5535179" y="797569"/>
                </a:lnTo>
                <a:lnTo>
                  <a:pt x="5533723" y="846155"/>
                </a:lnTo>
                <a:lnTo>
                  <a:pt x="5529412" y="893971"/>
                </a:lnTo>
                <a:lnTo>
                  <a:pt x="5522329" y="940934"/>
                </a:lnTo>
                <a:lnTo>
                  <a:pt x="5512557" y="986959"/>
                </a:lnTo>
                <a:lnTo>
                  <a:pt x="5500179" y="1031965"/>
                </a:lnTo>
                <a:lnTo>
                  <a:pt x="5485280" y="1075867"/>
                </a:lnTo>
                <a:lnTo>
                  <a:pt x="5467943" y="1118582"/>
                </a:lnTo>
                <a:lnTo>
                  <a:pt x="5448251" y="1160027"/>
                </a:lnTo>
                <a:lnTo>
                  <a:pt x="5426287" y="1200118"/>
                </a:lnTo>
                <a:lnTo>
                  <a:pt x="5402135" y="1238772"/>
                </a:lnTo>
                <a:lnTo>
                  <a:pt x="5375878" y="1275905"/>
                </a:lnTo>
                <a:lnTo>
                  <a:pt x="5347600" y="1311433"/>
                </a:lnTo>
                <a:lnTo>
                  <a:pt x="5317384" y="1345275"/>
                </a:lnTo>
                <a:lnTo>
                  <a:pt x="5285314" y="1377345"/>
                </a:lnTo>
                <a:lnTo>
                  <a:pt x="5251473" y="1407561"/>
                </a:lnTo>
                <a:lnTo>
                  <a:pt x="5215944" y="1435839"/>
                </a:lnTo>
                <a:lnTo>
                  <a:pt x="5178811" y="1462095"/>
                </a:lnTo>
                <a:lnTo>
                  <a:pt x="5140157" y="1486247"/>
                </a:lnTo>
                <a:lnTo>
                  <a:pt x="5100066" y="1508211"/>
                </a:lnTo>
                <a:lnTo>
                  <a:pt x="5058622" y="1527904"/>
                </a:lnTo>
                <a:lnTo>
                  <a:pt x="5015906" y="1545241"/>
                </a:lnTo>
                <a:lnTo>
                  <a:pt x="4972004" y="1560140"/>
                </a:lnTo>
                <a:lnTo>
                  <a:pt x="4926999" y="1572517"/>
                </a:lnTo>
                <a:lnTo>
                  <a:pt x="4880973" y="1582289"/>
                </a:lnTo>
                <a:lnTo>
                  <a:pt x="4834010" y="1589372"/>
                </a:lnTo>
                <a:lnTo>
                  <a:pt x="481957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110" y="750539"/>
            <a:ext cx="860482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dirty="0">
                <a:solidFill>
                  <a:schemeClr val="bg1"/>
                </a:solidFill>
              </a:rPr>
              <a:t>Организации, участвовавшие в исследовании:</a:t>
            </a:r>
            <a:endParaRPr sz="36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6" name="object 6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9" name="object 9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FDACF0-2089-4811-A618-E8CF82BE160A}"/>
              </a:ext>
            </a:extLst>
          </p:cNvPr>
          <p:cNvSpPr/>
          <p:nvPr/>
        </p:nvSpPr>
        <p:spPr>
          <a:xfrm>
            <a:off x="229141" y="2552700"/>
            <a:ext cx="156398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Музыкальный колледж имени </a:t>
            </a:r>
            <a:r>
              <a:rPr lang="ru-RU" sz="2800" dirty="0" err="1">
                <a:solidFill>
                  <a:schemeClr val="bg1"/>
                </a:solidFill>
              </a:rPr>
              <a:t>Біржан</a:t>
            </a:r>
            <a:r>
              <a:rPr lang="ru-RU" sz="2800" dirty="0">
                <a:solidFill>
                  <a:schemeClr val="bg1"/>
                </a:solidFill>
              </a:rPr>
              <a:t> сал, г. Кокшетау.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Музыкальная школа для одарённых детей имени К. </a:t>
            </a:r>
            <a:r>
              <a:rPr lang="ru-RU" sz="2800" dirty="0" err="1">
                <a:solidFill>
                  <a:schemeClr val="bg1"/>
                </a:solidFill>
              </a:rPr>
              <a:t>Байсеитова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Дворец культуры им. І. </a:t>
            </a:r>
            <a:r>
              <a:rPr lang="ru-RU" sz="2800" dirty="0" err="1">
                <a:solidFill>
                  <a:schemeClr val="bg1"/>
                </a:solidFill>
              </a:rPr>
              <a:t>Жансүгирова</a:t>
            </a:r>
            <a:r>
              <a:rPr lang="ru-RU" sz="2800" dirty="0">
                <a:solidFill>
                  <a:schemeClr val="bg1"/>
                </a:solidFill>
              </a:rPr>
              <a:t>, г. Талдыкорган.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Казахский национальный театр оперы и балета имени Абая.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Областная филармония имени К. </a:t>
            </a:r>
            <a:r>
              <a:rPr lang="ru-RU" sz="2800" dirty="0" err="1">
                <a:solidFill>
                  <a:schemeClr val="bg1"/>
                </a:solidFill>
              </a:rPr>
              <a:t>Әзірбаева</a:t>
            </a:r>
            <a:r>
              <a:rPr lang="ru-RU" sz="2800" dirty="0">
                <a:solidFill>
                  <a:schemeClr val="bg1"/>
                </a:solidFill>
              </a:rPr>
              <a:t>, г. Тараз.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Комплекс «Музыкально-эстетическая школа-интернат» для одарённых детей, г. Петропавловск.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Областная филармония имени И. </a:t>
            </a:r>
            <a:r>
              <a:rPr lang="ru-RU" sz="2800" dirty="0" err="1">
                <a:solidFill>
                  <a:schemeClr val="bg1"/>
                </a:solidFill>
              </a:rPr>
              <a:t>Байзакова</a:t>
            </a:r>
            <a:r>
              <a:rPr lang="ru-RU" sz="2800" dirty="0">
                <a:solidFill>
                  <a:schemeClr val="bg1"/>
                </a:solidFill>
              </a:rPr>
              <a:t>, г. Павлодар.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Музыкальный колледж, г. Шымкент.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Концертное объединение имени К. </a:t>
            </a:r>
            <a:r>
              <a:rPr lang="ru-RU" sz="2800" dirty="0" err="1">
                <a:solidFill>
                  <a:schemeClr val="bg1"/>
                </a:solidFill>
              </a:rPr>
              <a:t>Байжанова</a:t>
            </a:r>
            <a:r>
              <a:rPr lang="ru-RU" sz="2800" dirty="0">
                <a:solidFill>
                  <a:schemeClr val="bg1"/>
                </a:solidFill>
              </a:rPr>
              <a:t>, г. Караганда.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Музыкальная школа для одарённых детей имени А. </a:t>
            </a:r>
            <a:r>
              <a:rPr lang="ru-RU" sz="2800" dirty="0" err="1">
                <a:solidFill>
                  <a:schemeClr val="bg1"/>
                </a:solidFill>
              </a:rPr>
              <a:t>Жубанова</a:t>
            </a:r>
            <a:r>
              <a:rPr lang="ru-RU" sz="2800" dirty="0">
                <a:solidFill>
                  <a:schemeClr val="bg1"/>
                </a:solidFill>
              </a:rPr>
              <a:t>, г. Алматы.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Высший музыкальный колледж имени </a:t>
            </a:r>
            <a:r>
              <a:rPr lang="ru-RU" sz="2800" dirty="0" err="1">
                <a:solidFill>
                  <a:schemeClr val="bg1"/>
                </a:solidFill>
              </a:rPr>
              <a:t>Казангапа</a:t>
            </a:r>
            <a:r>
              <a:rPr lang="ru-RU" sz="2800" dirty="0">
                <a:solidFill>
                  <a:schemeClr val="bg1"/>
                </a:solidFill>
              </a:rPr>
              <a:t>, г. Кызылорда.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Музыкальный колледж, г. Рудный.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>
                <a:solidFill>
                  <a:schemeClr val="bg1"/>
                </a:solidFill>
              </a:rPr>
              <a:t>Областная филармония имени </a:t>
            </a:r>
            <a:r>
              <a:rPr lang="ru-RU" sz="2800" dirty="0" err="1">
                <a:solidFill>
                  <a:schemeClr val="bg1"/>
                </a:solidFill>
              </a:rPr>
              <a:t>Үкілі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Ыбырай</a:t>
            </a:r>
            <a:r>
              <a:rPr lang="ru-RU" sz="2800" dirty="0">
                <a:solidFill>
                  <a:schemeClr val="bg1"/>
                </a:solidFill>
              </a:rPr>
              <a:t>, г. Кокшетау.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FDDDF1-C77A-4A42-841B-5C706E5A455B}"/>
              </a:ext>
            </a:extLst>
          </p:cNvPr>
          <p:cNvSpPr/>
          <p:nvPr/>
        </p:nvSpPr>
        <p:spPr>
          <a:xfrm>
            <a:off x="184731" y="1096238"/>
            <a:ext cx="1787466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Музыкальный колледж и школа-интернат для одарённых детей,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4000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г. Павлодар.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Музыкальная школа-интернат, г. Караганда.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Республиканский колледж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эстрадно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-циркового искусства имени Ж.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Елебекова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Алматы.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Музыкальный колледж имени М. Тулебаева, г. Семей.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Музыкальное училище имени Абдуллиных, г. Усть-Каменогорск.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Областная филармония имени Ә.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Кашаубаева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Абай.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Областная филармония имени Ғ.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Жубанова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Актобе.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Музыкальный колледж имени А.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Жубанова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Актобе.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Музыкальный колледж имени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Курмангазы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Уральск.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Колледж искусства и культуры при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ТарМПУ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Тараз.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4"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Областная филармония имени Н. </a:t>
            </a:r>
            <a:r>
              <a:rPr kumimoji="0" lang="ru-RU" altLang="ru-RU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Жантурина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г. Атырау.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80144"/>
            <a:ext cx="6297930" cy="1590675"/>
          </a:xfrm>
          <a:custGeom>
            <a:avLst/>
            <a:gdLst/>
            <a:ahLst/>
            <a:cxnLst/>
            <a:rect l="l" t="t" r="r" b="b"/>
            <a:pathLst>
              <a:path w="6297930" h="1590675">
                <a:moveTo>
                  <a:pt x="0" y="0"/>
                </a:moveTo>
                <a:lnTo>
                  <a:pt x="5501433" y="0"/>
                </a:lnTo>
                <a:lnTo>
                  <a:pt x="5550019" y="1455"/>
                </a:lnTo>
                <a:lnTo>
                  <a:pt x="5597835" y="5766"/>
                </a:lnTo>
                <a:lnTo>
                  <a:pt x="5644797" y="12849"/>
                </a:lnTo>
                <a:lnTo>
                  <a:pt x="5690823" y="22621"/>
                </a:lnTo>
                <a:lnTo>
                  <a:pt x="5735829" y="34998"/>
                </a:lnTo>
                <a:lnTo>
                  <a:pt x="5779731" y="49897"/>
                </a:lnTo>
                <a:lnTo>
                  <a:pt x="5822446" y="67235"/>
                </a:lnTo>
                <a:lnTo>
                  <a:pt x="5863891" y="86927"/>
                </a:lnTo>
                <a:lnTo>
                  <a:pt x="5903982" y="108891"/>
                </a:lnTo>
                <a:lnTo>
                  <a:pt x="5942636" y="133043"/>
                </a:lnTo>
                <a:lnTo>
                  <a:pt x="5979769" y="159300"/>
                </a:lnTo>
                <a:lnTo>
                  <a:pt x="6015297" y="187578"/>
                </a:lnTo>
                <a:lnTo>
                  <a:pt x="6049139" y="217794"/>
                </a:lnTo>
                <a:lnTo>
                  <a:pt x="6081209" y="249864"/>
                </a:lnTo>
                <a:lnTo>
                  <a:pt x="6111425" y="283705"/>
                </a:lnTo>
                <a:lnTo>
                  <a:pt x="6139703" y="319234"/>
                </a:lnTo>
                <a:lnTo>
                  <a:pt x="6165959" y="356367"/>
                </a:lnTo>
                <a:lnTo>
                  <a:pt x="6190111" y="395021"/>
                </a:lnTo>
                <a:lnTo>
                  <a:pt x="6212075" y="435111"/>
                </a:lnTo>
                <a:lnTo>
                  <a:pt x="6231768" y="476556"/>
                </a:lnTo>
                <a:lnTo>
                  <a:pt x="6249105" y="519271"/>
                </a:lnTo>
                <a:lnTo>
                  <a:pt x="6264004" y="563174"/>
                </a:lnTo>
                <a:lnTo>
                  <a:pt x="6276381" y="608179"/>
                </a:lnTo>
                <a:lnTo>
                  <a:pt x="6286153" y="654205"/>
                </a:lnTo>
                <a:lnTo>
                  <a:pt x="6293236" y="701168"/>
                </a:lnTo>
                <a:lnTo>
                  <a:pt x="6297510" y="748567"/>
                </a:lnTo>
              </a:path>
              <a:path w="6297930" h="1590675">
                <a:moveTo>
                  <a:pt x="6297510" y="846571"/>
                </a:moveTo>
                <a:lnTo>
                  <a:pt x="6293236" y="893971"/>
                </a:lnTo>
                <a:lnTo>
                  <a:pt x="6286153" y="940934"/>
                </a:lnTo>
                <a:lnTo>
                  <a:pt x="6276381" y="986959"/>
                </a:lnTo>
                <a:lnTo>
                  <a:pt x="6264004" y="1031965"/>
                </a:lnTo>
                <a:lnTo>
                  <a:pt x="6249105" y="1075867"/>
                </a:lnTo>
                <a:lnTo>
                  <a:pt x="6231768" y="1118582"/>
                </a:lnTo>
                <a:lnTo>
                  <a:pt x="6212075" y="1160027"/>
                </a:lnTo>
                <a:lnTo>
                  <a:pt x="6190111" y="1200118"/>
                </a:lnTo>
                <a:lnTo>
                  <a:pt x="6165959" y="1238772"/>
                </a:lnTo>
                <a:lnTo>
                  <a:pt x="6139703" y="1275905"/>
                </a:lnTo>
                <a:lnTo>
                  <a:pt x="6111425" y="1311433"/>
                </a:lnTo>
                <a:lnTo>
                  <a:pt x="6081209" y="1345275"/>
                </a:lnTo>
                <a:lnTo>
                  <a:pt x="6049139" y="1377345"/>
                </a:lnTo>
                <a:lnTo>
                  <a:pt x="6015297" y="1407561"/>
                </a:lnTo>
                <a:lnTo>
                  <a:pt x="5979769" y="1435839"/>
                </a:lnTo>
                <a:lnTo>
                  <a:pt x="5942636" y="1462095"/>
                </a:lnTo>
                <a:lnTo>
                  <a:pt x="5903982" y="1486247"/>
                </a:lnTo>
                <a:lnTo>
                  <a:pt x="5863891" y="1508211"/>
                </a:lnTo>
                <a:lnTo>
                  <a:pt x="5822446" y="1527904"/>
                </a:lnTo>
                <a:lnTo>
                  <a:pt x="5779731" y="1545241"/>
                </a:lnTo>
                <a:lnTo>
                  <a:pt x="5735829" y="1560140"/>
                </a:lnTo>
                <a:lnTo>
                  <a:pt x="5690823" y="1572517"/>
                </a:lnTo>
                <a:lnTo>
                  <a:pt x="5644797" y="1582289"/>
                </a:lnTo>
                <a:lnTo>
                  <a:pt x="5597835" y="1589372"/>
                </a:lnTo>
                <a:lnTo>
                  <a:pt x="5583394" y="1590674"/>
                </a:lnTo>
              </a:path>
            </a:pathLst>
          </a:custGeom>
          <a:ln w="76199">
            <a:solidFill>
              <a:srgbClr val="6E33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13634" y="954276"/>
            <a:ext cx="148826" cy="14882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6" name="object 6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9" name="object 9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15051" y="954276"/>
            <a:ext cx="148826" cy="14882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251607" y="1493163"/>
            <a:ext cx="8176895" cy="4809490"/>
          </a:xfrm>
          <a:custGeom>
            <a:avLst/>
            <a:gdLst/>
            <a:ahLst/>
            <a:cxnLst/>
            <a:rect l="l" t="t" r="r" b="b"/>
            <a:pathLst>
              <a:path w="8176894" h="4809490">
                <a:moveTo>
                  <a:pt x="8176476" y="3348786"/>
                </a:moveTo>
                <a:lnTo>
                  <a:pt x="8175117" y="3297986"/>
                </a:lnTo>
                <a:lnTo>
                  <a:pt x="8171027" y="3247186"/>
                </a:lnTo>
                <a:lnTo>
                  <a:pt x="8164220" y="3196386"/>
                </a:lnTo>
                <a:lnTo>
                  <a:pt x="8154708" y="3145586"/>
                </a:lnTo>
                <a:lnTo>
                  <a:pt x="8153286" y="3139681"/>
                </a:lnTo>
                <a:lnTo>
                  <a:pt x="8153286" y="3348786"/>
                </a:lnTo>
                <a:lnTo>
                  <a:pt x="8152562" y="3374186"/>
                </a:lnTo>
                <a:lnTo>
                  <a:pt x="8150377" y="3412286"/>
                </a:lnTo>
                <a:lnTo>
                  <a:pt x="8146770" y="3450386"/>
                </a:lnTo>
                <a:lnTo>
                  <a:pt x="8141754" y="3488486"/>
                </a:lnTo>
                <a:lnTo>
                  <a:pt x="8135328" y="3513886"/>
                </a:lnTo>
                <a:lnTo>
                  <a:pt x="8127530" y="3551986"/>
                </a:lnTo>
                <a:lnTo>
                  <a:pt x="8118373" y="3590086"/>
                </a:lnTo>
                <a:lnTo>
                  <a:pt x="8107870" y="3615486"/>
                </a:lnTo>
                <a:lnTo>
                  <a:pt x="8096034" y="3653586"/>
                </a:lnTo>
                <a:lnTo>
                  <a:pt x="8082889" y="3691686"/>
                </a:lnTo>
                <a:lnTo>
                  <a:pt x="8068437" y="3717086"/>
                </a:lnTo>
                <a:lnTo>
                  <a:pt x="8052714" y="3755186"/>
                </a:lnTo>
                <a:lnTo>
                  <a:pt x="8035734" y="3780586"/>
                </a:lnTo>
                <a:lnTo>
                  <a:pt x="8017497" y="3818686"/>
                </a:lnTo>
                <a:lnTo>
                  <a:pt x="7998041" y="3844086"/>
                </a:lnTo>
                <a:lnTo>
                  <a:pt x="7977378" y="3882186"/>
                </a:lnTo>
                <a:lnTo>
                  <a:pt x="7955508" y="3907586"/>
                </a:lnTo>
                <a:lnTo>
                  <a:pt x="7932471" y="3945686"/>
                </a:lnTo>
                <a:lnTo>
                  <a:pt x="7908264" y="3971086"/>
                </a:lnTo>
                <a:lnTo>
                  <a:pt x="7882915" y="3996486"/>
                </a:lnTo>
                <a:lnTo>
                  <a:pt x="7856436" y="4034586"/>
                </a:lnTo>
                <a:lnTo>
                  <a:pt x="7828851" y="4059986"/>
                </a:lnTo>
                <a:lnTo>
                  <a:pt x="7800175" y="4085386"/>
                </a:lnTo>
                <a:lnTo>
                  <a:pt x="7770431" y="4110786"/>
                </a:lnTo>
                <a:lnTo>
                  <a:pt x="7739608" y="4148886"/>
                </a:lnTo>
                <a:lnTo>
                  <a:pt x="7707757" y="4174286"/>
                </a:lnTo>
                <a:lnTo>
                  <a:pt x="7674877" y="4199686"/>
                </a:lnTo>
                <a:lnTo>
                  <a:pt x="7640980" y="4225087"/>
                </a:lnTo>
                <a:lnTo>
                  <a:pt x="7606093" y="4250487"/>
                </a:lnTo>
                <a:lnTo>
                  <a:pt x="7570241" y="4275887"/>
                </a:lnTo>
                <a:lnTo>
                  <a:pt x="7533424" y="4301287"/>
                </a:lnTo>
                <a:lnTo>
                  <a:pt x="7495654" y="4326687"/>
                </a:lnTo>
                <a:lnTo>
                  <a:pt x="7456970" y="4352087"/>
                </a:lnTo>
                <a:lnTo>
                  <a:pt x="7417384" y="4377487"/>
                </a:lnTo>
                <a:lnTo>
                  <a:pt x="7376896" y="4390187"/>
                </a:lnTo>
                <a:lnTo>
                  <a:pt x="7335545" y="4415587"/>
                </a:lnTo>
                <a:lnTo>
                  <a:pt x="7293330" y="4440987"/>
                </a:lnTo>
                <a:lnTo>
                  <a:pt x="7250277" y="4453687"/>
                </a:lnTo>
                <a:lnTo>
                  <a:pt x="7206386" y="4479087"/>
                </a:lnTo>
                <a:lnTo>
                  <a:pt x="7161708" y="4504487"/>
                </a:lnTo>
                <a:lnTo>
                  <a:pt x="7116229" y="4517187"/>
                </a:lnTo>
                <a:lnTo>
                  <a:pt x="7069976" y="4542587"/>
                </a:lnTo>
                <a:lnTo>
                  <a:pt x="6975234" y="4567987"/>
                </a:lnTo>
                <a:lnTo>
                  <a:pt x="6926758" y="4593387"/>
                </a:lnTo>
                <a:lnTo>
                  <a:pt x="6777190" y="4631487"/>
                </a:lnTo>
                <a:lnTo>
                  <a:pt x="6726009" y="4656887"/>
                </a:lnTo>
                <a:lnTo>
                  <a:pt x="6515036" y="4707687"/>
                </a:lnTo>
                <a:lnTo>
                  <a:pt x="6460820" y="4707687"/>
                </a:lnTo>
                <a:lnTo>
                  <a:pt x="6294933" y="4745787"/>
                </a:lnTo>
                <a:lnTo>
                  <a:pt x="6238608" y="4745787"/>
                </a:lnTo>
                <a:lnTo>
                  <a:pt x="6181788" y="4758487"/>
                </a:lnTo>
                <a:lnTo>
                  <a:pt x="6124511" y="4758487"/>
                </a:lnTo>
                <a:lnTo>
                  <a:pt x="6066764" y="4771187"/>
                </a:lnTo>
                <a:lnTo>
                  <a:pt x="5950013" y="4771187"/>
                </a:lnTo>
                <a:lnTo>
                  <a:pt x="5891009" y="4783887"/>
                </a:lnTo>
                <a:lnTo>
                  <a:pt x="5532564" y="4783887"/>
                </a:lnTo>
                <a:lnTo>
                  <a:pt x="5473573" y="4771187"/>
                </a:lnTo>
                <a:lnTo>
                  <a:pt x="5356809" y="4771187"/>
                </a:lnTo>
                <a:lnTo>
                  <a:pt x="5299075" y="4758487"/>
                </a:lnTo>
                <a:lnTo>
                  <a:pt x="5241785" y="4758487"/>
                </a:lnTo>
                <a:lnTo>
                  <a:pt x="5184978" y="4745787"/>
                </a:lnTo>
                <a:lnTo>
                  <a:pt x="5128653" y="4745787"/>
                </a:lnTo>
                <a:lnTo>
                  <a:pt x="4962753" y="4707687"/>
                </a:lnTo>
                <a:lnTo>
                  <a:pt x="4908550" y="4707687"/>
                </a:lnTo>
                <a:lnTo>
                  <a:pt x="4697577" y="4656887"/>
                </a:lnTo>
                <a:lnTo>
                  <a:pt x="4646384" y="4631487"/>
                </a:lnTo>
                <a:lnTo>
                  <a:pt x="4496816" y="4593387"/>
                </a:lnTo>
                <a:lnTo>
                  <a:pt x="4448353" y="4567987"/>
                </a:lnTo>
                <a:lnTo>
                  <a:pt x="4353598" y="4542587"/>
                </a:lnTo>
                <a:lnTo>
                  <a:pt x="4307344" y="4517187"/>
                </a:lnTo>
                <a:lnTo>
                  <a:pt x="4261878" y="4504487"/>
                </a:lnTo>
                <a:lnTo>
                  <a:pt x="4217187" y="4479087"/>
                </a:lnTo>
                <a:lnTo>
                  <a:pt x="4173309" y="4453687"/>
                </a:lnTo>
                <a:lnTo>
                  <a:pt x="4130256" y="4440987"/>
                </a:lnTo>
                <a:lnTo>
                  <a:pt x="4088041" y="4415587"/>
                </a:lnTo>
                <a:lnTo>
                  <a:pt x="4046677" y="4390187"/>
                </a:lnTo>
                <a:lnTo>
                  <a:pt x="4006202" y="4377487"/>
                </a:lnTo>
                <a:lnTo>
                  <a:pt x="3966603" y="4352087"/>
                </a:lnTo>
                <a:lnTo>
                  <a:pt x="3927919" y="4326687"/>
                </a:lnTo>
                <a:lnTo>
                  <a:pt x="3890162" y="4301287"/>
                </a:lnTo>
                <a:lnTo>
                  <a:pt x="3853345" y="4275887"/>
                </a:lnTo>
                <a:lnTo>
                  <a:pt x="3817480" y="4250487"/>
                </a:lnTo>
                <a:lnTo>
                  <a:pt x="3782593" y="4225087"/>
                </a:lnTo>
                <a:lnTo>
                  <a:pt x="3748709" y="4199686"/>
                </a:lnTo>
                <a:lnTo>
                  <a:pt x="3715829" y="4174286"/>
                </a:lnTo>
                <a:lnTo>
                  <a:pt x="3683965" y="4148886"/>
                </a:lnTo>
                <a:lnTo>
                  <a:pt x="3653155" y="4110786"/>
                </a:lnTo>
                <a:lnTo>
                  <a:pt x="3623399" y="4085386"/>
                </a:lnTo>
                <a:lnTo>
                  <a:pt x="3594722" y="4059986"/>
                </a:lnTo>
                <a:lnTo>
                  <a:pt x="3567138" y="4034586"/>
                </a:lnTo>
                <a:lnTo>
                  <a:pt x="3540658" y="3996486"/>
                </a:lnTo>
                <a:lnTo>
                  <a:pt x="3515322" y="3971086"/>
                </a:lnTo>
                <a:lnTo>
                  <a:pt x="3491115" y="3945686"/>
                </a:lnTo>
                <a:lnTo>
                  <a:pt x="3468078" y="3907586"/>
                </a:lnTo>
                <a:lnTo>
                  <a:pt x="3446208" y="3882186"/>
                </a:lnTo>
                <a:lnTo>
                  <a:pt x="3425533" y="3844086"/>
                </a:lnTo>
                <a:lnTo>
                  <a:pt x="3406076" y="3818686"/>
                </a:lnTo>
                <a:lnTo>
                  <a:pt x="3387852" y="3780586"/>
                </a:lnTo>
                <a:lnTo>
                  <a:pt x="3370859" y="3755186"/>
                </a:lnTo>
                <a:lnTo>
                  <a:pt x="3355136" y="3717086"/>
                </a:lnTo>
                <a:lnTo>
                  <a:pt x="3340697" y="3691686"/>
                </a:lnTo>
                <a:lnTo>
                  <a:pt x="3327552" y="3653586"/>
                </a:lnTo>
                <a:lnTo>
                  <a:pt x="3315716" y="3615486"/>
                </a:lnTo>
                <a:lnTo>
                  <a:pt x="3305200" y="3590086"/>
                </a:lnTo>
                <a:lnTo>
                  <a:pt x="3296043" y="3551986"/>
                </a:lnTo>
                <a:lnTo>
                  <a:pt x="3288246" y="3513886"/>
                </a:lnTo>
                <a:lnTo>
                  <a:pt x="3281832" y="3488486"/>
                </a:lnTo>
                <a:lnTo>
                  <a:pt x="3276803" y="3450386"/>
                </a:lnTo>
                <a:lnTo>
                  <a:pt x="3273196" y="3412286"/>
                </a:lnTo>
                <a:lnTo>
                  <a:pt x="3271024" y="3374186"/>
                </a:lnTo>
                <a:lnTo>
                  <a:pt x="3270288" y="3348786"/>
                </a:lnTo>
                <a:lnTo>
                  <a:pt x="3271024" y="3310686"/>
                </a:lnTo>
                <a:lnTo>
                  <a:pt x="3273196" y="3272586"/>
                </a:lnTo>
                <a:lnTo>
                  <a:pt x="3276803" y="3234486"/>
                </a:lnTo>
                <a:lnTo>
                  <a:pt x="3281832" y="3209086"/>
                </a:lnTo>
                <a:lnTo>
                  <a:pt x="3288246" y="3170986"/>
                </a:lnTo>
                <a:lnTo>
                  <a:pt x="3296043" y="3132886"/>
                </a:lnTo>
                <a:lnTo>
                  <a:pt x="3305200" y="3094786"/>
                </a:lnTo>
                <a:lnTo>
                  <a:pt x="3315716" y="3069386"/>
                </a:lnTo>
                <a:lnTo>
                  <a:pt x="3327552" y="3031286"/>
                </a:lnTo>
                <a:lnTo>
                  <a:pt x="3340697" y="3005886"/>
                </a:lnTo>
                <a:lnTo>
                  <a:pt x="3355136" y="2967786"/>
                </a:lnTo>
                <a:lnTo>
                  <a:pt x="3370859" y="2929686"/>
                </a:lnTo>
                <a:lnTo>
                  <a:pt x="3387852" y="2904286"/>
                </a:lnTo>
                <a:lnTo>
                  <a:pt x="3406076" y="2866186"/>
                </a:lnTo>
                <a:lnTo>
                  <a:pt x="3425533" y="2840786"/>
                </a:lnTo>
                <a:lnTo>
                  <a:pt x="3446208" y="2802686"/>
                </a:lnTo>
                <a:lnTo>
                  <a:pt x="3454146" y="2793466"/>
                </a:lnTo>
                <a:lnTo>
                  <a:pt x="3646678" y="2743200"/>
                </a:lnTo>
                <a:lnTo>
                  <a:pt x="3693147" y="2717800"/>
                </a:lnTo>
                <a:lnTo>
                  <a:pt x="3784485" y="2692400"/>
                </a:lnTo>
                <a:lnTo>
                  <a:pt x="3829304" y="2667000"/>
                </a:lnTo>
                <a:lnTo>
                  <a:pt x="3917226" y="2641600"/>
                </a:lnTo>
                <a:lnTo>
                  <a:pt x="3960279" y="2616200"/>
                </a:lnTo>
                <a:lnTo>
                  <a:pt x="4002709" y="2603500"/>
                </a:lnTo>
                <a:lnTo>
                  <a:pt x="4085653" y="2552700"/>
                </a:lnTo>
                <a:lnTo>
                  <a:pt x="4126141" y="2540000"/>
                </a:lnTo>
                <a:lnTo>
                  <a:pt x="4165943" y="2514600"/>
                </a:lnTo>
                <a:lnTo>
                  <a:pt x="4205059" y="2489200"/>
                </a:lnTo>
                <a:lnTo>
                  <a:pt x="4252900" y="2463800"/>
                </a:lnTo>
                <a:lnTo>
                  <a:pt x="4299242" y="2425700"/>
                </a:lnTo>
                <a:lnTo>
                  <a:pt x="4344073" y="2400300"/>
                </a:lnTo>
                <a:lnTo>
                  <a:pt x="4387380" y="2374900"/>
                </a:lnTo>
                <a:lnTo>
                  <a:pt x="4429150" y="2336800"/>
                </a:lnTo>
                <a:lnTo>
                  <a:pt x="4469384" y="2311400"/>
                </a:lnTo>
                <a:lnTo>
                  <a:pt x="4508068" y="2273300"/>
                </a:lnTo>
                <a:lnTo>
                  <a:pt x="4545190" y="2235200"/>
                </a:lnTo>
                <a:lnTo>
                  <a:pt x="4580737" y="2209800"/>
                </a:lnTo>
                <a:lnTo>
                  <a:pt x="4614697" y="2171700"/>
                </a:lnTo>
                <a:lnTo>
                  <a:pt x="4647069" y="2133600"/>
                </a:lnTo>
                <a:lnTo>
                  <a:pt x="4677842" y="2095500"/>
                </a:lnTo>
                <a:lnTo>
                  <a:pt x="4707001" y="2057400"/>
                </a:lnTo>
                <a:lnTo>
                  <a:pt x="4734534" y="2032000"/>
                </a:lnTo>
                <a:lnTo>
                  <a:pt x="4734725" y="2031682"/>
                </a:lnTo>
                <a:lnTo>
                  <a:pt x="4749406" y="2027986"/>
                </a:lnTo>
                <a:lnTo>
                  <a:pt x="4801857" y="2002586"/>
                </a:lnTo>
                <a:lnTo>
                  <a:pt x="4854905" y="2002586"/>
                </a:lnTo>
                <a:lnTo>
                  <a:pt x="5072824" y="1951786"/>
                </a:lnTo>
                <a:lnTo>
                  <a:pt x="5128653" y="1951786"/>
                </a:lnTo>
                <a:lnTo>
                  <a:pt x="5241785" y="1926386"/>
                </a:lnTo>
                <a:lnTo>
                  <a:pt x="5356809" y="1926386"/>
                </a:lnTo>
                <a:lnTo>
                  <a:pt x="5414975" y="1913686"/>
                </a:lnTo>
                <a:lnTo>
                  <a:pt x="5532564" y="1913686"/>
                </a:lnTo>
                <a:lnTo>
                  <a:pt x="5591949" y="1900986"/>
                </a:lnTo>
                <a:lnTo>
                  <a:pt x="5831637" y="1900986"/>
                </a:lnTo>
                <a:lnTo>
                  <a:pt x="5891009" y="1913686"/>
                </a:lnTo>
                <a:lnTo>
                  <a:pt x="6008598" y="1913686"/>
                </a:lnTo>
                <a:lnTo>
                  <a:pt x="6066764" y="1926386"/>
                </a:lnTo>
                <a:lnTo>
                  <a:pt x="6181788" y="1926386"/>
                </a:lnTo>
                <a:lnTo>
                  <a:pt x="6294933" y="1951786"/>
                </a:lnTo>
                <a:lnTo>
                  <a:pt x="6350749" y="1951786"/>
                </a:lnTo>
                <a:lnTo>
                  <a:pt x="6568668" y="2002586"/>
                </a:lnTo>
                <a:lnTo>
                  <a:pt x="6621729" y="2002586"/>
                </a:lnTo>
                <a:lnTo>
                  <a:pt x="6674180" y="2027986"/>
                </a:lnTo>
                <a:lnTo>
                  <a:pt x="6926758" y="2091486"/>
                </a:lnTo>
                <a:lnTo>
                  <a:pt x="6975234" y="2116886"/>
                </a:lnTo>
                <a:lnTo>
                  <a:pt x="7022973" y="2129586"/>
                </a:lnTo>
                <a:lnTo>
                  <a:pt x="7069976" y="2154986"/>
                </a:lnTo>
                <a:lnTo>
                  <a:pt x="7116229" y="2167686"/>
                </a:lnTo>
                <a:lnTo>
                  <a:pt x="7161708" y="2193086"/>
                </a:lnTo>
                <a:lnTo>
                  <a:pt x="7206386" y="2205786"/>
                </a:lnTo>
                <a:lnTo>
                  <a:pt x="7250277" y="2231186"/>
                </a:lnTo>
                <a:lnTo>
                  <a:pt x="7293330" y="2243886"/>
                </a:lnTo>
                <a:lnTo>
                  <a:pt x="7335545" y="2269286"/>
                </a:lnTo>
                <a:lnTo>
                  <a:pt x="7376896" y="2294686"/>
                </a:lnTo>
                <a:lnTo>
                  <a:pt x="7417384" y="2320086"/>
                </a:lnTo>
                <a:lnTo>
                  <a:pt x="7456970" y="2332786"/>
                </a:lnTo>
                <a:lnTo>
                  <a:pt x="7495654" y="2358186"/>
                </a:lnTo>
                <a:lnTo>
                  <a:pt x="7533424" y="2383586"/>
                </a:lnTo>
                <a:lnTo>
                  <a:pt x="7570241" y="2408986"/>
                </a:lnTo>
                <a:lnTo>
                  <a:pt x="7606093" y="2434386"/>
                </a:lnTo>
                <a:lnTo>
                  <a:pt x="7640980" y="2459786"/>
                </a:lnTo>
                <a:lnTo>
                  <a:pt x="7674877" y="2485186"/>
                </a:lnTo>
                <a:lnTo>
                  <a:pt x="7707757" y="2510586"/>
                </a:lnTo>
                <a:lnTo>
                  <a:pt x="7739608" y="2548686"/>
                </a:lnTo>
                <a:lnTo>
                  <a:pt x="7770431" y="2574086"/>
                </a:lnTo>
                <a:lnTo>
                  <a:pt x="7800175" y="2599486"/>
                </a:lnTo>
                <a:lnTo>
                  <a:pt x="7828851" y="2624886"/>
                </a:lnTo>
                <a:lnTo>
                  <a:pt x="7856436" y="2662986"/>
                </a:lnTo>
                <a:lnTo>
                  <a:pt x="7882915" y="2688386"/>
                </a:lnTo>
                <a:lnTo>
                  <a:pt x="7908264" y="2713786"/>
                </a:lnTo>
                <a:lnTo>
                  <a:pt x="7932471" y="2751886"/>
                </a:lnTo>
                <a:lnTo>
                  <a:pt x="7955508" y="2777286"/>
                </a:lnTo>
                <a:lnTo>
                  <a:pt x="7977378" y="2802686"/>
                </a:lnTo>
                <a:lnTo>
                  <a:pt x="7998041" y="2840786"/>
                </a:lnTo>
                <a:lnTo>
                  <a:pt x="8017497" y="2866186"/>
                </a:lnTo>
                <a:lnTo>
                  <a:pt x="8035734" y="2904286"/>
                </a:lnTo>
                <a:lnTo>
                  <a:pt x="8052714" y="2929686"/>
                </a:lnTo>
                <a:lnTo>
                  <a:pt x="8068437" y="2967786"/>
                </a:lnTo>
                <a:lnTo>
                  <a:pt x="8082889" y="3005886"/>
                </a:lnTo>
                <a:lnTo>
                  <a:pt x="8096034" y="3031286"/>
                </a:lnTo>
                <a:lnTo>
                  <a:pt x="8107870" y="3069386"/>
                </a:lnTo>
                <a:lnTo>
                  <a:pt x="8118373" y="3094786"/>
                </a:lnTo>
                <a:lnTo>
                  <a:pt x="8127530" y="3132886"/>
                </a:lnTo>
                <a:lnTo>
                  <a:pt x="8135328" y="3170986"/>
                </a:lnTo>
                <a:lnTo>
                  <a:pt x="8141754" y="3209086"/>
                </a:lnTo>
                <a:lnTo>
                  <a:pt x="8146770" y="3234486"/>
                </a:lnTo>
                <a:lnTo>
                  <a:pt x="8150377" y="3272586"/>
                </a:lnTo>
                <a:lnTo>
                  <a:pt x="8152562" y="3310686"/>
                </a:lnTo>
                <a:lnTo>
                  <a:pt x="8153286" y="3348786"/>
                </a:lnTo>
                <a:lnTo>
                  <a:pt x="8153286" y="3139681"/>
                </a:lnTo>
                <a:lnTo>
                  <a:pt x="8142478" y="3094786"/>
                </a:lnTo>
                <a:lnTo>
                  <a:pt x="8127555" y="3056686"/>
                </a:lnTo>
                <a:lnTo>
                  <a:pt x="8109928" y="3005886"/>
                </a:lnTo>
                <a:lnTo>
                  <a:pt x="8089620" y="2955086"/>
                </a:lnTo>
                <a:lnTo>
                  <a:pt x="8066633" y="2904286"/>
                </a:lnTo>
                <a:lnTo>
                  <a:pt x="8040967" y="2866186"/>
                </a:lnTo>
                <a:lnTo>
                  <a:pt x="8012633" y="2815386"/>
                </a:lnTo>
                <a:lnTo>
                  <a:pt x="7981632" y="2777286"/>
                </a:lnTo>
                <a:lnTo>
                  <a:pt x="7954099" y="2739186"/>
                </a:lnTo>
                <a:lnTo>
                  <a:pt x="7924940" y="2701086"/>
                </a:lnTo>
                <a:lnTo>
                  <a:pt x="7894167" y="2662986"/>
                </a:lnTo>
                <a:lnTo>
                  <a:pt x="7861795" y="2624886"/>
                </a:lnTo>
                <a:lnTo>
                  <a:pt x="7827835" y="2586786"/>
                </a:lnTo>
                <a:lnTo>
                  <a:pt x="7792288" y="2561386"/>
                </a:lnTo>
                <a:lnTo>
                  <a:pt x="7755166" y="2523286"/>
                </a:lnTo>
                <a:lnTo>
                  <a:pt x="7716482" y="2497886"/>
                </a:lnTo>
                <a:lnTo>
                  <a:pt x="7676248" y="2459786"/>
                </a:lnTo>
                <a:lnTo>
                  <a:pt x="7634478" y="2434386"/>
                </a:lnTo>
                <a:lnTo>
                  <a:pt x="7591171" y="2396286"/>
                </a:lnTo>
                <a:lnTo>
                  <a:pt x="7546340" y="2370886"/>
                </a:lnTo>
                <a:lnTo>
                  <a:pt x="7499998" y="2332786"/>
                </a:lnTo>
                <a:lnTo>
                  <a:pt x="7452157" y="2307386"/>
                </a:lnTo>
                <a:lnTo>
                  <a:pt x="7413041" y="2281986"/>
                </a:lnTo>
                <a:lnTo>
                  <a:pt x="7373239" y="2269286"/>
                </a:lnTo>
                <a:lnTo>
                  <a:pt x="7332751" y="2243886"/>
                </a:lnTo>
                <a:lnTo>
                  <a:pt x="7291603" y="2218486"/>
                </a:lnTo>
                <a:lnTo>
                  <a:pt x="7249808" y="2205786"/>
                </a:lnTo>
                <a:lnTo>
                  <a:pt x="7207377" y="2180386"/>
                </a:lnTo>
                <a:lnTo>
                  <a:pt x="7164311" y="2167686"/>
                </a:lnTo>
                <a:lnTo>
                  <a:pt x="7120661" y="2142286"/>
                </a:lnTo>
                <a:lnTo>
                  <a:pt x="7076402" y="2129586"/>
                </a:lnTo>
                <a:lnTo>
                  <a:pt x="7031571" y="2104186"/>
                </a:lnTo>
                <a:lnTo>
                  <a:pt x="6893776" y="2066086"/>
                </a:lnTo>
                <a:lnTo>
                  <a:pt x="6846786" y="2040686"/>
                </a:lnTo>
                <a:lnTo>
                  <a:pt x="6554813" y="1964486"/>
                </a:lnTo>
                <a:lnTo>
                  <a:pt x="6504610" y="1964486"/>
                </a:lnTo>
                <a:lnTo>
                  <a:pt x="6351664" y="1926386"/>
                </a:lnTo>
                <a:lnTo>
                  <a:pt x="6299949" y="1926386"/>
                </a:lnTo>
                <a:lnTo>
                  <a:pt x="6247892" y="1913686"/>
                </a:lnTo>
                <a:lnTo>
                  <a:pt x="6195517" y="1913686"/>
                </a:lnTo>
                <a:lnTo>
                  <a:pt x="6142812" y="1900986"/>
                </a:lnTo>
                <a:lnTo>
                  <a:pt x="6089828" y="1900986"/>
                </a:lnTo>
                <a:lnTo>
                  <a:pt x="6036551" y="1888286"/>
                </a:lnTo>
                <a:lnTo>
                  <a:pt x="5387022" y="1888286"/>
                </a:lnTo>
                <a:lnTo>
                  <a:pt x="5333758" y="1900986"/>
                </a:lnTo>
                <a:lnTo>
                  <a:pt x="5280761" y="1900986"/>
                </a:lnTo>
                <a:lnTo>
                  <a:pt x="5228069" y="1913686"/>
                </a:lnTo>
                <a:lnTo>
                  <a:pt x="5175682" y="1913686"/>
                </a:lnTo>
                <a:lnTo>
                  <a:pt x="5123624" y="1926386"/>
                </a:lnTo>
                <a:lnTo>
                  <a:pt x="5071910" y="1926386"/>
                </a:lnTo>
                <a:lnTo>
                  <a:pt x="4918964" y="1964486"/>
                </a:lnTo>
                <a:lnTo>
                  <a:pt x="4868773" y="1964486"/>
                </a:lnTo>
                <a:lnTo>
                  <a:pt x="4758106" y="1993379"/>
                </a:lnTo>
                <a:lnTo>
                  <a:pt x="4765535" y="1981200"/>
                </a:lnTo>
                <a:lnTo>
                  <a:pt x="4793869" y="1930400"/>
                </a:lnTo>
                <a:lnTo>
                  <a:pt x="4819535" y="1892300"/>
                </a:lnTo>
                <a:lnTo>
                  <a:pt x="4842522" y="1841500"/>
                </a:lnTo>
                <a:lnTo>
                  <a:pt x="4862830" y="1790700"/>
                </a:lnTo>
                <a:lnTo>
                  <a:pt x="4880457" y="1752600"/>
                </a:lnTo>
                <a:lnTo>
                  <a:pt x="4895380" y="1701800"/>
                </a:lnTo>
                <a:lnTo>
                  <a:pt x="4907610" y="1651000"/>
                </a:lnTo>
                <a:lnTo>
                  <a:pt x="4917122" y="1600200"/>
                </a:lnTo>
                <a:lnTo>
                  <a:pt x="4923929" y="1549400"/>
                </a:lnTo>
                <a:lnTo>
                  <a:pt x="4928019" y="1498600"/>
                </a:lnTo>
                <a:lnTo>
                  <a:pt x="4929390" y="1460500"/>
                </a:lnTo>
                <a:lnTo>
                  <a:pt x="4928019" y="1409700"/>
                </a:lnTo>
                <a:lnTo>
                  <a:pt x="4923929" y="1358900"/>
                </a:lnTo>
                <a:lnTo>
                  <a:pt x="4917122" y="1308100"/>
                </a:lnTo>
                <a:lnTo>
                  <a:pt x="4907610" y="1257300"/>
                </a:lnTo>
                <a:lnTo>
                  <a:pt x="4906188" y="1251394"/>
                </a:lnTo>
                <a:lnTo>
                  <a:pt x="4906188" y="1460500"/>
                </a:lnTo>
                <a:lnTo>
                  <a:pt x="4905464" y="1485900"/>
                </a:lnTo>
                <a:lnTo>
                  <a:pt x="4903279" y="1524000"/>
                </a:lnTo>
                <a:lnTo>
                  <a:pt x="4899672" y="1562100"/>
                </a:lnTo>
                <a:lnTo>
                  <a:pt x="4894656" y="1600200"/>
                </a:lnTo>
                <a:lnTo>
                  <a:pt x="4888242" y="1625600"/>
                </a:lnTo>
                <a:lnTo>
                  <a:pt x="4880445" y="1663700"/>
                </a:lnTo>
                <a:lnTo>
                  <a:pt x="4871275" y="1701800"/>
                </a:lnTo>
                <a:lnTo>
                  <a:pt x="4860772" y="1727200"/>
                </a:lnTo>
                <a:lnTo>
                  <a:pt x="4848936" y="1765300"/>
                </a:lnTo>
                <a:lnTo>
                  <a:pt x="4835791" y="1803400"/>
                </a:lnTo>
                <a:lnTo>
                  <a:pt x="4821339" y="1828800"/>
                </a:lnTo>
                <a:lnTo>
                  <a:pt x="4805616" y="1866900"/>
                </a:lnTo>
                <a:lnTo>
                  <a:pt x="4788636" y="1892300"/>
                </a:lnTo>
                <a:lnTo>
                  <a:pt x="4770399" y="1930400"/>
                </a:lnTo>
                <a:lnTo>
                  <a:pt x="4750943" y="1955800"/>
                </a:lnTo>
                <a:lnTo>
                  <a:pt x="4730280" y="1993900"/>
                </a:lnTo>
                <a:lnTo>
                  <a:pt x="4722800" y="2002586"/>
                </a:lnTo>
                <a:lnTo>
                  <a:pt x="4694860" y="2009889"/>
                </a:lnTo>
                <a:lnTo>
                  <a:pt x="4694860" y="2041702"/>
                </a:lnTo>
                <a:lnTo>
                  <a:pt x="4685373" y="2057400"/>
                </a:lnTo>
                <a:lnTo>
                  <a:pt x="4661166" y="2082800"/>
                </a:lnTo>
                <a:lnTo>
                  <a:pt x="4635817" y="2108200"/>
                </a:lnTo>
                <a:lnTo>
                  <a:pt x="4609350" y="2146300"/>
                </a:lnTo>
                <a:lnTo>
                  <a:pt x="4581766" y="2171700"/>
                </a:lnTo>
                <a:lnTo>
                  <a:pt x="4553089" y="2197100"/>
                </a:lnTo>
                <a:lnTo>
                  <a:pt x="4523333" y="2222500"/>
                </a:lnTo>
                <a:lnTo>
                  <a:pt x="4492510" y="2260600"/>
                </a:lnTo>
                <a:lnTo>
                  <a:pt x="4460659" y="2286000"/>
                </a:lnTo>
                <a:lnTo>
                  <a:pt x="4427779" y="2311400"/>
                </a:lnTo>
                <a:lnTo>
                  <a:pt x="4393882" y="2336800"/>
                </a:lnTo>
                <a:lnTo>
                  <a:pt x="4358995" y="2362200"/>
                </a:lnTo>
                <a:lnTo>
                  <a:pt x="4323143" y="2387600"/>
                </a:lnTo>
                <a:lnTo>
                  <a:pt x="4286326" y="2413000"/>
                </a:lnTo>
                <a:lnTo>
                  <a:pt x="4248569" y="2438400"/>
                </a:lnTo>
                <a:lnTo>
                  <a:pt x="4209885" y="2463800"/>
                </a:lnTo>
                <a:lnTo>
                  <a:pt x="4170286" y="2489200"/>
                </a:lnTo>
                <a:lnTo>
                  <a:pt x="4129798" y="2501900"/>
                </a:lnTo>
                <a:lnTo>
                  <a:pt x="4088447" y="2527300"/>
                </a:lnTo>
                <a:lnTo>
                  <a:pt x="4046232" y="2552700"/>
                </a:lnTo>
                <a:lnTo>
                  <a:pt x="4003179" y="2565400"/>
                </a:lnTo>
                <a:lnTo>
                  <a:pt x="3959301" y="2590800"/>
                </a:lnTo>
                <a:lnTo>
                  <a:pt x="3914610" y="2616200"/>
                </a:lnTo>
                <a:lnTo>
                  <a:pt x="3869131" y="2628900"/>
                </a:lnTo>
                <a:lnTo>
                  <a:pt x="3822890" y="2654300"/>
                </a:lnTo>
                <a:lnTo>
                  <a:pt x="3728135" y="2679700"/>
                </a:lnTo>
                <a:lnTo>
                  <a:pt x="3679672" y="2705100"/>
                </a:lnTo>
                <a:lnTo>
                  <a:pt x="3530092" y="2743200"/>
                </a:lnTo>
                <a:lnTo>
                  <a:pt x="3478911" y="2768600"/>
                </a:lnTo>
                <a:lnTo>
                  <a:pt x="3475126" y="2769514"/>
                </a:lnTo>
                <a:lnTo>
                  <a:pt x="3491115" y="2751886"/>
                </a:lnTo>
                <a:lnTo>
                  <a:pt x="3515322" y="2713786"/>
                </a:lnTo>
                <a:lnTo>
                  <a:pt x="3540658" y="2688386"/>
                </a:lnTo>
                <a:lnTo>
                  <a:pt x="3567138" y="2662986"/>
                </a:lnTo>
                <a:lnTo>
                  <a:pt x="3594722" y="2624886"/>
                </a:lnTo>
                <a:lnTo>
                  <a:pt x="3623399" y="2599486"/>
                </a:lnTo>
                <a:lnTo>
                  <a:pt x="3653155" y="2574086"/>
                </a:lnTo>
                <a:lnTo>
                  <a:pt x="3683965" y="2548686"/>
                </a:lnTo>
                <a:lnTo>
                  <a:pt x="3715829" y="2510586"/>
                </a:lnTo>
                <a:lnTo>
                  <a:pt x="3748709" y="2485186"/>
                </a:lnTo>
                <a:lnTo>
                  <a:pt x="3782593" y="2459786"/>
                </a:lnTo>
                <a:lnTo>
                  <a:pt x="3817480" y="2434386"/>
                </a:lnTo>
                <a:lnTo>
                  <a:pt x="3853345" y="2408986"/>
                </a:lnTo>
                <a:lnTo>
                  <a:pt x="3890162" y="2383586"/>
                </a:lnTo>
                <a:lnTo>
                  <a:pt x="3927919" y="2358186"/>
                </a:lnTo>
                <a:lnTo>
                  <a:pt x="3966603" y="2332786"/>
                </a:lnTo>
                <a:lnTo>
                  <a:pt x="4006202" y="2320086"/>
                </a:lnTo>
                <a:lnTo>
                  <a:pt x="4046677" y="2294686"/>
                </a:lnTo>
                <a:lnTo>
                  <a:pt x="4088041" y="2269286"/>
                </a:lnTo>
                <a:lnTo>
                  <a:pt x="4130256" y="2243886"/>
                </a:lnTo>
                <a:lnTo>
                  <a:pt x="4173309" y="2231186"/>
                </a:lnTo>
                <a:lnTo>
                  <a:pt x="4217187" y="2205786"/>
                </a:lnTo>
                <a:lnTo>
                  <a:pt x="4261878" y="2193086"/>
                </a:lnTo>
                <a:lnTo>
                  <a:pt x="4307344" y="2167686"/>
                </a:lnTo>
                <a:lnTo>
                  <a:pt x="4353598" y="2154986"/>
                </a:lnTo>
                <a:lnTo>
                  <a:pt x="4400601" y="2129586"/>
                </a:lnTo>
                <a:lnTo>
                  <a:pt x="4448353" y="2116886"/>
                </a:lnTo>
                <a:lnTo>
                  <a:pt x="4496816" y="2091486"/>
                </a:lnTo>
                <a:lnTo>
                  <a:pt x="4694860" y="2041702"/>
                </a:lnTo>
                <a:lnTo>
                  <a:pt x="4694860" y="2009889"/>
                </a:lnTo>
                <a:lnTo>
                  <a:pt x="4576788" y="2040686"/>
                </a:lnTo>
                <a:lnTo>
                  <a:pt x="4529798" y="2066086"/>
                </a:lnTo>
                <a:lnTo>
                  <a:pt x="4392003" y="2104186"/>
                </a:lnTo>
                <a:lnTo>
                  <a:pt x="4347172" y="2129586"/>
                </a:lnTo>
                <a:lnTo>
                  <a:pt x="4302925" y="2142286"/>
                </a:lnTo>
                <a:lnTo>
                  <a:pt x="4259262" y="2167686"/>
                </a:lnTo>
                <a:lnTo>
                  <a:pt x="4216209" y="2180386"/>
                </a:lnTo>
                <a:lnTo>
                  <a:pt x="4173778" y="2205786"/>
                </a:lnTo>
                <a:lnTo>
                  <a:pt x="4131970" y="2218486"/>
                </a:lnTo>
                <a:lnTo>
                  <a:pt x="4090822" y="2243886"/>
                </a:lnTo>
                <a:lnTo>
                  <a:pt x="4050347" y="2269286"/>
                </a:lnTo>
                <a:lnTo>
                  <a:pt x="4010533" y="2281986"/>
                </a:lnTo>
                <a:lnTo>
                  <a:pt x="3971429" y="2307386"/>
                </a:lnTo>
                <a:lnTo>
                  <a:pt x="3923588" y="2332786"/>
                </a:lnTo>
                <a:lnTo>
                  <a:pt x="3877246" y="2370886"/>
                </a:lnTo>
                <a:lnTo>
                  <a:pt x="3832415" y="2396286"/>
                </a:lnTo>
                <a:lnTo>
                  <a:pt x="3789108" y="2434386"/>
                </a:lnTo>
                <a:lnTo>
                  <a:pt x="3747325" y="2459786"/>
                </a:lnTo>
                <a:lnTo>
                  <a:pt x="3707092" y="2497886"/>
                </a:lnTo>
                <a:lnTo>
                  <a:pt x="3668420" y="2523286"/>
                </a:lnTo>
                <a:lnTo>
                  <a:pt x="3631298" y="2561386"/>
                </a:lnTo>
                <a:lnTo>
                  <a:pt x="3595751" y="2586786"/>
                </a:lnTo>
                <a:lnTo>
                  <a:pt x="3561778" y="2624886"/>
                </a:lnTo>
                <a:lnTo>
                  <a:pt x="3529406" y="2662986"/>
                </a:lnTo>
                <a:lnTo>
                  <a:pt x="3498646" y="2701086"/>
                </a:lnTo>
                <a:lnTo>
                  <a:pt x="3469487" y="2739186"/>
                </a:lnTo>
                <a:lnTo>
                  <a:pt x="3441954" y="2777286"/>
                </a:lnTo>
                <a:lnTo>
                  <a:pt x="3441738" y="2777553"/>
                </a:lnTo>
                <a:lnTo>
                  <a:pt x="3267938" y="2819400"/>
                </a:lnTo>
                <a:lnTo>
                  <a:pt x="3213722" y="2819400"/>
                </a:lnTo>
                <a:lnTo>
                  <a:pt x="3047835" y="2857500"/>
                </a:lnTo>
                <a:lnTo>
                  <a:pt x="2991510" y="2857500"/>
                </a:lnTo>
                <a:lnTo>
                  <a:pt x="2934690" y="2870200"/>
                </a:lnTo>
                <a:lnTo>
                  <a:pt x="2877413" y="2870200"/>
                </a:lnTo>
                <a:lnTo>
                  <a:pt x="2819679" y="2882900"/>
                </a:lnTo>
                <a:lnTo>
                  <a:pt x="2702915" y="2882900"/>
                </a:lnTo>
                <a:lnTo>
                  <a:pt x="2643924" y="2895600"/>
                </a:lnTo>
                <a:lnTo>
                  <a:pt x="2285466" y="2895600"/>
                </a:lnTo>
                <a:lnTo>
                  <a:pt x="2226475" y="2882900"/>
                </a:lnTo>
                <a:lnTo>
                  <a:pt x="2109711" y="2882900"/>
                </a:lnTo>
                <a:lnTo>
                  <a:pt x="2051977" y="2870200"/>
                </a:lnTo>
                <a:lnTo>
                  <a:pt x="1994700" y="2870200"/>
                </a:lnTo>
                <a:lnTo>
                  <a:pt x="1937880" y="2857500"/>
                </a:lnTo>
                <a:lnTo>
                  <a:pt x="1881555" y="2857500"/>
                </a:lnTo>
                <a:lnTo>
                  <a:pt x="1715668" y="2819400"/>
                </a:lnTo>
                <a:lnTo>
                  <a:pt x="1661452" y="2819400"/>
                </a:lnTo>
                <a:lnTo>
                  <a:pt x="1450479" y="2768600"/>
                </a:lnTo>
                <a:lnTo>
                  <a:pt x="1399286" y="2743200"/>
                </a:lnTo>
                <a:lnTo>
                  <a:pt x="1249718" y="2705100"/>
                </a:lnTo>
                <a:lnTo>
                  <a:pt x="1201254" y="2679700"/>
                </a:lnTo>
                <a:lnTo>
                  <a:pt x="1106500" y="2654300"/>
                </a:lnTo>
                <a:lnTo>
                  <a:pt x="1060259" y="2628900"/>
                </a:lnTo>
                <a:lnTo>
                  <a:pt x="1014780" y="2616200"/>
                </a:lnTo>
                <a:lnTo>
                  <a:pt x="970089" y="2590800"/>
                </a:lnTo>
                <a:lnTo>
                  <a:pt x="926211" y="2565400"/>
                </a:lnTo>
                <a:lnTo>
                  <a:pt x="883158" y="2552700"/>
                </a:lnTo>
                <a:lnTo>
                  <a:pt x="840943" y="2527300"/>
                </a:lnTo>
                <a:lnTo>
                  <a:pt x="799579" y="2501900"/>
                </a:lnTo>
                <a:lnTo>
                  <a:pt x="759104" y="2489200"/>
                </a:lnTo>
                <a:lnTo>
                  <a:pt x="719505" y="2463800"/>
                </a:lnTo>
                <a:lnTo>
                  <a:pt x="680821" y="2438400"/>
                </a:lnTo>
                <a:lnTo>
                  <a:pt x="643064" y="2413000"/>
                </a:lnTo>
                <a:lnTo>
                  <a:pt x="606247" y="2387600"/>
                </a:lnTo>
                <a:lnTo>
                  <a:pt x="570382" y="2362200"/>
                </a:lnTo>
                <a:lnTo>
                  <a:pt x="535508" y="2336800"/>
                </a:lnTo>
                <a:lnTo>
                  <a:pt x="501611" y="2311400"/>
                </a:lnTo>
                <a:lnTo>
                  <a:pt x="468731" y="2286000"/>
                </a:lnTo>
                <a:lnTo>
                  <a:pt x="436867" y="2260600"/>
                </a:lnTo>
                <a:lnTo>
                  <a:pt x="406057" y="2222500"/>
                </a:lnTo>
                <a:lnTo>
                  <a:pt x="376301" y="2197100"/>
                </a:lnTo>
                <a:lnTo>
                  <a:pt x="347624" y="2171700"/>
                </a:lnTo>
                <a:lnTo>
                  <a:pt x="320040" y="2146300"/>
                </a:lnTo>
                <a:lnTo>
                  <a:pt x="293573" y="2108200"/>
                </a:lnTo>
                <a:lnTo>
                  <a:pt x="268224" y="2082800"/>
                </a:lnTo>
                <a:lnTo>
                  <a:pt x="244017" y="2057400"/>
                </a:lnTo>
                <a:lnTo>
                  <a:pt x="220980" y="2019300"/>
                </a:lnTo>
                <a:lnTo>
                  <a:pt x="199110" y="1993900"/>
                </a:lnTo>
                <a:lnTo>
                  <a:pt x="178447" y="1955800"/>
                </a:lnTo>
                <a:lnTo>
                  <a:pt x="158978" y="1930400"/>
                </a:lnTo>
                <a:lnTo>
                  <a:pt x="140754" y="1892300"/>
                </a:lnTo>
                <a:lnTo>
                  <a:pt x="123774" y="1866900"/>
                </a:lnTo>
                <a:lnTo>
                  <a:pt x="108038" y="1828800"/>
                </a:lnTo>
                <a:lnTo>
                  <a:pt x="93599" y="1803400"/>
                </a:lnTo>
                <a:lnTo>
                  <a:pt x="80454" y="1765300"/>
                </a:lnTo>
                <a:lnTo>
                  <a:pt x="68618" y="1727200"/>
                </a:lnTo>
                <a:lnTo>
                  <a:pt x="58102" y="1701800"/>
                </a:lnTo>
                <a:lnTo>
                  <a:pt x="48945" y="1663700"/>
                </a:lnTo>
                <a:lnTo>
                  <a:pt x="41148" y="1625600"/>
                </a:lnTo>
                <a:lnTo>
                  <a:pt x="34734" y="1600200"/>
                </a:lnTo>
                <a:lnTo>
                  <a:pt x="29718" y="1562100"/>
                </a:lnTo>
                <a:lnTo>
                  <a:pt x="26098" y="1524000"/>
                </a:lnTo>
                <a:lnTo>
                  <a:pt x="23926" y="1485900"/>
                </a:lnTo>
                <a:lnTo>
                  <a:pt x="23202" y="1460500"/>
                </a:lnTo>
                <a:lnTo>
                  <a:pt x="23926" y="1422400"/>
                </a:lnTo>
                <a:lnTo>
                  <a:pt x="26098" y="1384300"/>
                </a:lnTo>
                <a:lnTo>
                  <a:pt x="29718" y="1346200"/>
                </a:lnTo>
                <a:lnTo>
                  <a:pt x="34734" y="1320800"/>
                </a:lnTo>
                <a:lnTo>
                  <a:pt x="41148" y="1282700"/>
                </a:lnTo>
                <a:lnTo>
                  <a:pt x="48945" y="1244600"/>
                </a:lnTo>
                <a:lnTo>
                  <a:pt x="58102" y="1206500"/>
                </a:lnTo>
                <a:lnTo>
                  <a:pt x="68618" y="1181100"/>
                </a:lnTo>
                <a:lnTo>
                  <a:pt x="80454" y="1143000"/>
                </a:lnTo>
                <a:lnTo>
                  <a:pt x="93599" y="1117600"/>
                </a:lnTo>
                <a:lnTo>
                  <a:pt x="108038" y="1079500"/>
                </a:lnTo>
                <a:lnTo>
                  <a:pt x="123774" y="1041400"/>
                </a:lnTo>
                <a:lnTo>
                  <a:pt x="140754" y="1016000"/>
                </a:lnTo>
                <a:lnTo>
                  <a:pt x="158978" y="977900"/>
                </a:lnTo>
                <a:lnTo>
                  <a:pt x="178447" y="952500"/>
                </a:lnTo>
                <a:lnTo>
                  <a:pt x="199110" y="914400"/>
                </a:lnTo>
                <a:lnTo>
                  <a:pt x="220980" y="889000"/>
                </a:lnTo>
                <a:lnTo>
                  <a:pt x="244017" y="863600"/>
                </a:lnTo>
                <a:lnTo>
                  <a:pt x="268224" y="825500"/>
                </a:lnTo>
                <a:lnTo>
                  <a:pt x="293573" y="800100"/>
                </a:lnTo>
                <a:lnTo>
                  <a:pt x="320040" y="774700"/>
                </a:lnTo>
                <a:lnTo>
                  <a:pt x="347624" y="736600"/>
                </a:lnTo>
                <a:lnTo>
                  <a:pt x="376301" y="711200"/>
                </a:lnTo>
                <a:lnTo>
                  <a:pt x="406057" y="685800"/>
                </a:lnTo>
                <a:lnTo>
                  <a:pt x="436867" y="660400"/>
                </a:lnTo>
                <a:lnTo>
                  <a:pt x="468731" y="622300"/>
                </a:lnTo>
                <a:lnTo>
                  <a:pt x="501611" y="596900"/>
                </a:lnTo>
                <a:lnTo>
                  <a:pt x="535508" y="571500"/>
                </a:lnTo>
                <a:lnTo>
                  <a:pt x="570382" y="546100"/>
                </a:lnTo>
                <a:lnTo>
                  <a:pt x="606247" y="520700"/>
                </a:lnTo>
                <a:lnTo>
                  <a:pt x="643064" y="495300"/>
                </a:lnTo>
                <a:lnTo>
                  <a:pt x="680821" y="469900"/>
                </a:lnTo>
                <a:lnTo>
                  <a:pt x="719505" y="444500"/>
                </a:lnTo>
                <a:lnTo>
                  <a:pt x="759104" y="431800"/>
                </a:lnTo>
                <a:lnTo>
                  <a:pt x="799579" y="406400"/>
                </a:lnTo>
                <a:lnTo>
                  <a:pt x="840943" y="381000"/>
                </a:lnTo>
                <a:lnTo>
                  <a:pt x="883158" y="355600"/>
                </a:lnTo>
                <a:lnTo>
                  <a:pt x="926211" y="342900"/>
                </a:lnTo>
                <a:lnTo>
                  <a:pt x="970089" y="317500"/>
                </a:lnTo>
                <a:lnTo>
                  <a:pt x="1014780" y="304800"/>
                </a:lnTo>
                <a:lnTo>
                  <a:pt x="1060259" y="279400"/>
                </a:lnTo>
                <a:lnTo>
                  <a:pt x="1106500" y="266700"/>
                </a:lnTo>
                <a:lnTo>
                  <a:pt x="1153502" y="241300"/>
                </a:lnTo>
                <a:lnTo>
                  <a:pt x="1201254" y="228600"/>
                </a:lnTo>
                <a:lnTo>
                  <a:pt x="1249718" y="203200"/>
                </a:lnTo>
                <a:lnTo>
                  <a:pt x="1502308" y="139700"/>
                </a:lnTo>
                <a:lnTo>
                  <a:pt x="1554759" y="114300"/>
                </a:lnTo>
                <a:lnTo>
                  <a:pt x="1607807" y="114300"/>
                </a:lnTo>
                <a:lnTo>
                  <a:pt x="1825726" y="63500"/>
                </a:lnTo>
                <a:lnTo>
                  <a:pt x="1881555" y="63500"/>
                </a:lnTo>
                <a:lnTo>
                  <a:pt x="1994700" y="38100"/>
                </a:lnTo>
                <a:lnTo>
                  <a:pt x="2109711" y="38100"/>
                </a:lnTo>
                <a:lnTo>
                  <a:pt x="2167890" y="25400"/>
                </a:lnTo>
                <a:lnTo>
                  <a:pt x="2285466" y="25400"/>
                </a:lnTo>
                <a:lnTo>
                  <a:pt x="2344851" y="12700"/>
                </a:lnTo>
                <a:lnTo>
                  <a:pt x="2584539" y="12700"/>
                </a:lnTo>
                <a:lnTo>
                  <a:pt x="2643924" y="25400"/>
                </a:lnTo>
                <a:lnTo>
                  <a:pt x="2761500" y="25400"/>
                </a:lnTo>
                <a:lnTo>
                  <a:pt x="2819679" y="38100"/>
                </a:lnTo>
                <a:lnTo>
                  <a:pt x="2934690" y="38100"/>
                </a:lnTo>
                <a:lnTo>
                  <a:pt x="3047835" y="63500"/>
                </a:lnTo>
                <a:lnTo>
                  <a:pt x="3103651" y="63500"/>
                </a:lnTo>
                <a:lnTo>
                  <a:pt x="3321583" y="114300"/>
                </a:lnTo>
                <a:lnTo>
                  <a:pt x="3374631" y="114300"/>
                </a:lnTo>
                <a:lnTo>
                  <a:pt x="3427082" y="139700"/>
                </a:lnTo>
                <a:lnTo>
                  <a:pt x="3679672" y="203200"/>
                </a:lnTo>
                <a:lnTo>
                  <a:pt x="3728135" y="228600"/>
                </a:lnTo>
                <a:lnTo>
                  <a:pt x="3775875" y="241300"/>
                </a:lnTo>
                <a:lnTo>
                  <a:pt x="3822890" y="266700"/>
                </a:lnTo>
                <a:lnTo>
                  <a:pt x="3869131" y="279400"/>
                </a:lnTo>
                <a:lnTo>
                  <a:pt x="3914610" y="304800"/>
                </a:lnTo>
                <a:lnTo>
                  <a:pt x="3959301" y="317500"/>
                </a:lnTo>
                <a:lnTo>
                  <a:pt x="4003179" y="342900"/>
                </a:lnTo>
                <a:lnTo>
                  <a:pt x="4046232" y="355600"/>
                </a:lnTo>
                <a:lnTo>
                  <a:pt x="4088447" y="381000"/>
                </a:lnTo>
                <a:lnTo>
                  <a:pt x="4129798" y="406400"/>
                </a:lnTo>
                <a:lnTo>
                  <a:pt x="4170286" y="431800"/>
                </a:lnTo>
                <a:lnTo>
                  <a:pt x="4209885" y="444500"/>
                </a:lnTo>
                <a:lnTo>
                  <a:pt x="4248569" y="469900"/>
                </a:lnTo>
                <a:lnTo>
                  <a:pt x="4286326" y="495300"/>
                </a:lnTo>
                <a:lnTo>
                  <a:pt x="4323143" y="520700"/>
                </a:lnTo>
                <a:lnTo>
                  <a:pt x="4358995" y="546100"/>
                </a:lnTo>
                <a:lnTo>
                  <a:pt x="4393882" y="571500"/>
                </a:lnTo>
                <a:lnTo>
                  <a:pt x="4427779" y="596900"/>
                </a:lnTo>
                <a:lnTo>
                  <a:pt x="4460659" y="622300"/>
                </a:lnTo>
                <a:lnTo>
                  <a:pt x="4492510" y="660400"/>
                </a:lnTo>
                <a:lnTo>
                  <a:pt x="4523333" y="685800"/>
                </a:lnTo>
                <a:lnTo>
                  <a:pt x="4553089" y="711200"/>
                </a:lnTo>
                <a:lnTo>
                  <a:pt x="4581766" y="736600"/>
                </a:lnTo>
                <a:lnTo>
                  <a:pt x="4609350" y="774700"/>
                </a:lnTo>
                <a:lnTo>
                  <a:pt x="4635817" y="800100"/>
                </a:lnTo>
                <a:lnTo>
                  <a:pt x="4661166" y="825500"/>
                </a:lnTo>
                <a:lnTo>
                  <a:pt x="4685373" y="863600"/>
                </a:lnTo>
                <a:lnTo>
                  <a:pt x="4708410" y="889000"/>
                </a:lnTo>
                <a:lnTo>
                  <a:pt x="4730280" y="914400"/>
                </a:lnTo>
                <a:lnTo>
                  <a:pt x="4750943" y="952500"/>
                </a:lnTo>
                <a:lnTo>
                  <a:pt x="4770399" y="977900"/>
                </a:lnTo>
                <a:lnTo>
                  <a:pt x="4788636" y="1016000"/>
                </a:lnTo>
                <a:lnTo>
                  <a:pt x="4805616" y="1041400"/>
                </a:lnTo>
                <a:lnTo>
                  <a:pt x="4821339" y="1079500"/>
                </a:lnTo>
                <a:lnTo>
                  <a:pt x="4835791" y="1117600"/>
                </a:lnTo>
                <a:lnTo>
                  <a:pt x="4848936" y="1143000"/>
                </a:lnTo>
                <a:lnTo>
                  <a:pt x="4860772" y="1181100"/>
                </a:lnTo>
                <a:lnTo>
                  <a:pt x="4871275" y="1206500"/>
                </a:lnTo>
                <a:lnTo>
                  <a:pt x="4880445" y="1244600"/>
                </a:lnTo>
                <a:lnTo>
                  <a:pt x="4888242" y="1282700"/>
                </a:lnTo>
                <a:lnTo>
                  <a:pt x="4894656" y="1320800"/>
                </a:lnTo>
                <a:lnTo>
                  <a:pt x="4899672" y="1346200"/>
                </a:lnTo>
                <a:lnTo>
                  <a:pt x="4903279" y="1384300"/>
                </a:lnTo>
                <a:lnTo>
                  <a:pt x="4905464" y="1422400"/>
                </a:lnTo>
                <a:lnTo>
                  <a:pt x="4906188" y="1460500"/>
                </a:lnTo>
                <a:lnTo>
                  <a:pt x="4906188" y="1251394"/>
                </a:lnTo>
                <a:lnTo>
                  <a:pt x="4895380" y="1206500"/>
                </a:lnTo>
                <a:lnTo>
                  <a:pt x="4880457" y="1168400"/>
                </a:lnTo>
                <a:lnTo>
                  <a:pt x="4862830" y="1117600"/>
                </a:lnTo>
                <a:lnTo>
                  <a:pt x="4842522" y="1066800"/>
                </a:lnTo>
                <a:lnTo>
                  <a:pt x="4819535" y="1016000"/>
                </a:lnTo>
                <a:lnTo>
                  <a:pt x="4793869" y="977900"/>
                </a:lnTo>
                <a:lnTo>
                  <a:pt x="4765535" y="927100"/>
                </a:lnTo>
                <a:lnTo>
                  <a:pt x="4734534" y="889000"/>
                </a:lnTo>
                <a:lnTo>
                  <a:pt x="4707001" y="850900"/>
                </a:lnTo>
                <a:lnTo>
                  <a:pt x="4677842" y="812800"/>
                </a:lnTo>
                <a:lnTo>
                  <a:pt x="4647069" y="774700"/>
                </a:lnTo>
                <a:lnTo>
                  <a:pt x="4614697" y="736600"/>
                </a:lnTo>
                <a:lnTo>
                  <a:pt x="4580737" y="698500"/>
                </a:lnTo>
                <a:lnTo>
                  <a:pt x="4545190" y="673100"/>
                </a:lnTo>
                <a:lnTo>
                  <a:pt x="4508068" y="635000"/>
                </a:lnTo>
                <a:lnTo>
                  <a:pt x="4469384" y="609600"/>
                </a:lnTo>
                <a:lnTo>
                  <a:pt x="4429150" y="571500"/>
                </a:lnTo>
                <a:lnTo>
                  <a:pt x="4387380" y="546100"/>
                </a:lnTo>
                <a:lnTo>
                  <a:pt x="4344073" y="508000"/>
                </a:lnTo>
                <a:lnTo>
                  <a:pt x="4299242" y="482600"/>
                </a:lnTo>
                <a:lnTo>
                  <a:pt x="4252900" y="444500"/>
                </a:lnTo>
                <a:lnTo>
                  <a:pt x="4205059" y="419100"/>
                </a:lnTo>
                <a:lnTo>
                  <a:pt x="4165943" y="393700"/>
                </a:lnTo>
                <a:lnTo>
                  <a:pt x="4126141" y="381000"/>
                </a:lnTo>
                <a:lnTo>
                  <a:pt x="4085653" y="355600"/>
                </a:lnTo>
                <a:lnTo>
                  <a:pt x="4044505" y="330200"/>
                </a:lnTo>
                <a:lnTo>
                  <a:pt x="4002709" y="317500"/>
                </a:lnTo>
                <a:lnTo>
                  <a:pt x="3960279" y="292100"/>
                </a:lnTo>
                <a:lnTo>
                  <a:pt x="3917226" y="279400"/>
                </a:lnTo>
                <a:lnTo>
                  <a:pt x="3873563" y="254000"/>
                </a:lnTo>
                <a:lnTo>
                  <a:pt x="3829304" y="241300"/>
                </a:lnTo>
                <a:lnTo>
                  <a:pt x="3784485" y="215900"/>
                </a:lnTo>
                <a:lnTo>
                  <a:pt x="3646678" y="177800"/>
                </a:lnTo>
                <a:lnTo>
                  <a:pt x="3599700" y="152400"/>
                </a:lnTo>
                <a:lnTo>
                  <a:pt x="3307715" y="76200"/>
                </a:lnTo>
                <a:lnTo>
                  <a:pt x="3257512" y="76200"/>
                </a:lnTo>
                <a:lnTo>
                  <a:pt x="3104565" y="38100"/>
                </a:lnTo>
                <a:lnTo>
                  <a:pt x="3052851" y="38100"/>
                </a:lnTo>
                <a:lnTo>
                  <a:pt x="3000794" y="25400"/>
                </a:lnTo>
                <a:lnTo>
                  <a:pt x="2948419" y="25400"/>
                </a:lnTo>
                <a:lnTo>
                  <a:pt x="2895727" y="12700"/>
                </a:lnTo>
                <a:lnTo>
                  <a:pt x="2842730" y="12700"/>
                </a:lnTo>
                <a:lnTo>
                  <a:pt x="2789453" y="0"/>
                </a:lnTo>
                <a:lnTo>
                  <a:pt x="2139937" y="0"/>
                </a:lnTo>
                <a:lnTo>
                  <a:pt x="2086660" y="12700"/>
                </a:lnTo>
                <a:lnTo>
                  <a:pt x="2033663" y="12700"/>
                </a:lnTo>
                <a:lnTo>
                  <a:pt x="1980971" y="25400"/>
                </a:lnTo>
                <a:lnTo>
                  <a:pt x="1928583" y="25400"/>
                </a:lnTo>
                <a:lnTo>
                  <a:pt x="1876539" y="38100"/>
                </a:lnTo>
                <a:lnTo>
                  <a:pt x="1824824" y="38100"/>
                </a:lnTo>
                <a:lnTo>
                  <a:pt x="1671878" y="76200"/>
                </a:lnTo>
                <a:lnTo>
                  <a:pt x="1621675" y="76200"/>
                </a:lnTo>
                <a:lnTo>
                  <a:pt x="1329690" y="152400"/>
                </a:lnTo>
                <a:lnTo>
                  <a:pt x="1282700" y="177800"/>
                </a:lnTo>
                <a:lnTo>
                  <a:pt x="1144905" y="215900"/>
                </a:lnTo>
                <a:lnTo>
                  <a:pt x="1100074" y="241300"/>
                </a:lnTo>
                <a:lnTo>
                  <a:pt x="1055827" y="254000"/>
                </a:lnTo>
                <a:lnTo>
                  <a:pt x="1012164" y="279400"/>
                </a:lnTo>
                <a:lnTo>
                  <a:pt x="969111" y="292100"/>
                </a:lnTo>
                <a:lnTo>
                  <a:pt x="926680" y="317500"/>
                </a:lnTo>
                <a:lnTo>
                  <a:pt x="884885" y="330200"/>
                </a:lnTo>
                <a:lnTo>
                  <a:pt x="843724" y="355600"/>
                </a:lnTo>
                <a:lnTo>
                  <a:pt x="803249" y="381000"/>
                </a:lnTo>
                <a:lnTo>
                  <a:pt x="763447" y="393700"/>
                </a:lnTo>
                <a:lnTo>
                  <a:pt x="724331" y="419100"/>
                </a:lnTo>
                <a:lnTo>
                  <a:pt x="676490" y="444500"/>
                </a:lnTo>
                <a:lnTo>
                  <a:pt x="630148" y="482600"/>
                </a:lnTo>
                <a:lnTo>
                  <a:pt x="585317" y="508000"/>
                </a:lnTo>
                <a:lnTo>
                  <a:pt x="542010" y="546100"/>
                </a:lnTo>
                <a:lnTo>
                  <a:pt x="500240" y="571500"/>
                </a:lnTo>
                <a:lnTo>
                  <a:pt x="460006" y="609600"/>
                </a:lnTo>
                <a:lnTo>
                  <a:pt x="421322" y="635000"/>
                </a:lnTo>
                <a:lnTo>
                  <a:pt x="384200" y="673100"/>
                </a:lnTo>
                <a:lnTo>
                  <a:pt x="348653" y="698500"/>
                </a:lnTo>
                <a:lnTo>
                  <a:pt x="314693" y="736600"/>
                </a:lnTo>
                <a:lnTo>
                  <a:pt x="282321" y="774700"/>
                </a:lnTo>
                <a:lnTo>
                  <a:pt x="251548" y="812800"/>
                </a:lnTo>
                <a:lnTo>
                  <a:pt x="222389" y="850900"/>
                </a:lnTo>
                <a:lnTo>
                  <a:pt x="194856" y="889000"/>
                </a:lnTo>
                <a:lnTo>
                  <a:pt x="163855" y="927100"/>
                </a:lnTo>
                <a:lnTo>
                  <a:pt x="135521" y="977900"/>
                </a:lnTo>
                <a:lnTo>
                  <a:pt x="109855" y="1016000"/>
                </a:lnTo>
                <a:lnTo>
                  <a:pt x="86868" y="1066800"/>
                </a:lnTo>
                <a:lnTo>
                  <a:pt x="66548" y="1117600"/>
                </a:lnTo>
                <a:lnTo>
                  <a:pt x="48933" y="1168400"/>
                </a:lnTo>
                <a:lnTo>
                  <a:pt x="34010" y="1206500"/>
                </a:lnTo>
                <a:lnTo>
                  <a:pt x="21780" y="1257300"/>
                </a:lnTo>
                <a:lnTo>
                  <a:pt x="12255" y="1308100"/>
                </a:lnTo>
                <a:lnTo>
                  <a:pt x="5448" y="1358900"/>
                </a:lnTo>
                <a:lnTo>
                  <a:pt x="1371" y="1409700"/>
                </a:lnTo>
                <a:lnTo>
                  <a:pt x="0" y="1460500"/>
                </a:lnTo>
                <a:lnTo>
                  <a:pt x="1371" y="1498600"/>
                </a:lnTo>
                <a:lnTo>
                  <a:pt x="5448" y="1549400"/>
                </a:lnTo>
                <a:lnTo>
                  <a:pt x="12255" y="1600200"/>
                </a:lnTo>
                <a:lnTo>
                  <a:pt x="21780" y="1651000"/>
                </a:lnTo>
                <a:lnTo>
                  <a:pt x="34010" y="1701800"/>
                </a:lnTo>
                <a:lnTo>
                  <a:pt x="48933" y="1752600"/>
                </a:lnTo>
                <a:lnTo>
                  <a:pt x="66548" y="1790700"/>
                </a:lnTo>
                <a:lnTo>
                  <a:pt x="86868" y="1841500"/>
                </a:lnTo>
                <a:lnTo>
                  <a:pt x="109855" y="1892300"/>
                </a:lnTo>
                <a:lnTo>
                  <a:pt x="135521" y="1930400"/>
                </a:lnTo>
                <a:lnTo>
                  <a:pt x="163855" y="1981200"/>
                </a:lnTo>
                <a:lnTo>
                  <a:pt x="194856" y="2032000"/>
                </a:lnTo>
                <a:lnTo>
                  <a:pt x="222389" y="2057400"/>
                </a:lnTo>
                <a:lnTo>
                  <a:pt x="251548" y="2095500"/>
                </a:lnTo>
                <a:lnTo>
                  <a:pt x="282321" y="2133600"/>
                </a:lnTo>
                <a:lnTo>
                  <a:pt x="314693" y="2171700"/>
                </a:lnTo>
                <a:lnTo>
                  <a:pt x="348653" y="2209800"/>
                </a:lnTo>
                <a:lnTo>
                  <a:pt x="384200" y="2235200"/>
                </a:lnTo>
                <a:lnTo>
                  <a:pt x="421322" y="2273300"/>
                </a:lnTo>
                <a:lnTo>
                  <a:pt x="460006" y="2311400"/>
                </a:lnTo>
                <a:lnTo>
                  <a:pt x="500240" y="2336800"/>
                </a:lnTo>
                <a:lnTo>
                  <a:pt x="542010" y="2374900"/>
                </a:lnTo>
                <a:lnTo>
                  <a:pt x="585317" y="2400300"/>
                </a:lnTo>
                <a:lnTo>
                  <a:pt x="630148" y="2425700"/>
                </a:lnTo>
                <a:lnTo>
                  <a:pt x="676490" y="2463800"/>
                </a:lnTo>
                <a:lnTo>
                  <a:pt x="724331" y="2489200"/>
                </a:lnTo>
                <a:lnTo>
                  <a:pt x="763447" y="2514600"/>
                </a:lnTo>
                <a:lnTo>
                  <a:pt x="803249" y="2540000"/>
                </a:lnTo>
                <a:lnTo>
                  <a:pt x="843724" y="2552700"/>
                </a:lnTo>
                <a:lnTo>
                  <a:pt x="926680" y="2603500"/>
                </a:lnTo>
                <a:lnTo>
                  <a:pt x="969111" y="2616200"/>
                </a:lnTo>
                <a:lnTo>
                  <a:pt x="1012164" y="2641600"/>
                </a:lnTo>
                <a:lnTo>
                  <a:pt x="1100074" y="2667000"/>
                </a:lnTo>
                <a:lnTo>
                  <a:pt x="1144905" y="2692400"/>
                </a:lnTo>
                <a:lnTo>
                  <a:pt x="1236230" y="2717800"/>
                </a:lnTo>
                <a:lnTo>
                  <a:pt x="1282700" y="2743200"/>
                </a:lnTo>
                <a:lnTo>
                  <a:pt x="1671878" y="2844800"/>
                </a:lnTo>
                <a:lnTo>
                  <a:pt x="1722475" y="2844800"/>
                </a:lnTo>
                <a:lnTo>
                  <a:pt x="1824824" y="2870200"/>
                </a:lnTo>
                <a:lnTo>
                  <a:pt x="1876539" y="2870200"/>
                </a:lnTo>
                <a:lnTo>
                  <a:pt x="1928583" y="2882900"/>
                </a:lnTo>
                <a:lnTo>
                  <a:pt x="1980971" y="2882900"/>
                </a:lnTo>
                <a:lnTo>
                  <a:pt x="2033663" y="2895600"/>
                </a:lnTo>
                <a:lnTo>
                  <a:pt x="2086660" y="2895600"/>
                </a:lnTo>
                <a:lnTo>
                  <a:pt x="2139937" y="2908300"/>
                </a:lnTo>
                <a:lnTo>
                  <a:pt x="2301303" y="2908300"/>
                </a:lnTo>
                <a:lnTo>
                  <a:pt x="2355558" y="2921000"/>
                </a:lnTo>
                <a:lnTo>
                  <a:pt x="2573820" y="2921000"/>
                </a:lnTo>
                <a:lnTo>
                  <a:pt x="2628087" y="2908300"/>
                </a:lnTo>
                <a:lnTo>
                  <a:pt x="2789453" y="2908300"/>
                </a:lnTo>
                <a:lnTo>
                  <a:pt x="2842730" y="2895600"/>
                </a:lnTo>
                <a:lnTo>
                  <a:pt x="2895727" y="2895600"/>
                </a:lnTo>
                <a:lnTo>
                  <a:pt x="2948419" y="2882900"/>
                </a:lnTo>
                <a:lnTo>
                  <a:pt x="3000794" y="2882900"/>
                </a:lnTo>
                <a:lnTo>
                  <a:pt x="3052851" y="2870200"/>
                </a:lnTo>
                <a:lnTo>
                  <a:pt x="3104565" y="2870200"/>
                </a:lnTo>
                <a:lnTo>
                  <a:pt x="3206915" y="2844800"/>
                </a:lnTo>
                <a:lnTo>
                  <a:pt x="3257512" y="2844800"/>
                </a:lnTo>
                <a:lnTo>
                  <a:pt x="3421951" y="2801874"/>
                </a:lnTo>
                <a:lnTo>
                  <a:pt x="3410953" y="2815386"/>
                </a:lnTo>
                <a:lnTo>
                  <a:pt x="3382619" y="2866186"/>
                </a:lnTo>
                <a:lnTo>
                  <a:pt x="3356953" y="2904286"/>
                </a:lnTo>
                <a:lnTo>
                  <a:pt x="3333953" y="2955086"/>
                </a:lnTo>
                <a:lnTo>
                  <a:pt x="3313646" y="3005886"/>
                </a:lnTo>
                <a:lnTo>
                  <a:pt x="3296031" y="3056686"/>
                </a:lnTo>
                <a:lnTo>
                  <a:pt x="3281108" y="3094786"/>
                </a:lnTo>
                <a:lnTo>
                  <a:pt x="3268878" y="3145586"/>
                </a:lnTo>
                <a:lnTo>
                  <a:pt x="3259353" y="3196386"/>
                </a:lnTo>
                <a:lnTo>
                  <a:pt x="3252546" y="3247186"/>
                </a:lnTo>
                <a:lnTo>
                  <a:pt x="3248456" y="3297986"/>
                </a:lnTo>
                <a:lnTo>
                  <a:pt x="3247098" y="3348786"/>
                </a:lnTo>
                <a:lnTo>
                  <a:pt x="3248456" y="3386886"/>
                </a:lnTo>
                <a:lnTo>
                  <a:pt x="3252546" y="3437686"/>
                </a:lnTo>
                <a:lnTo>
                  <a:pt x="3259353" y="3488486"/>
                </a:lnTo>
                <a:lnTo>
                  <a:pt x="3268878" y="3539286"/>
                </a:lnTo>
                <a:lnTo>
                  <a:pt x="3281108" y="3590086"/>
                </a:lnTo>
                <a:lnTo>
                  <a:pt x="3296031" y="3640886"/>
                </a:lnTo>
                <a:lnTo>
                  <a:pt x="3313646" y="3678986"/>
                </a:lnTo>
                <a:lnTo>
                  <a:pt x="3333953" y="3729786"/>
                </a:lnTo>
                <a:lnTo>
                  <a:pt x="3356953" y="3780586"/>
                </a:lnTo>
                <a:lnTo>
                  <a:pt x="3382619" y="3818686"/>
                </a:lnTo>
                <a:lnTo>
                  <a:pt x="3410953" y="3869486"/>
                </a:lnTo>
                <a:lnTo>
                  <a:pt x="3441954" y="3920286"/>
                </a:lnTo>
                <a:lnTo>
                  <a:pt x="3469487" y="3945686"/>
                </a:lnTo>
                <a:lnTo>
                  <a:pt x="3498646" y="3983786"/>
                </a:lnTo>
                <a:lnTo>
                  <a:pt x="3529406" y="4021886"/>
                </a:lnTo>
                <a:lnTo>
                  <a:pt x="3561778" y="4059986"/>
                </a:lnTo>
                <a:lnTo>
                  <a:pt x="3595751" y="4098086"/>
                </a:lnTo>
                <a:lnTo>
                  <a:pt x="3631298" y="4123486"/>
                </a:lnTo>
                <a:lnTo>
                  <a:pt x="3668420" y="4161586"/>
                </a:lnTo>
                <a:lnTo>
                  <a:pt x="3707092" y="4199686"/>
                </a:lnTo>
                <a:lnTo>
                  <a:pt x="3747325" y="4225087"/>
                </a:lnTo>
                <a:lnTo>
                  <a:pt x="3789108" y="4263187"/>
                </a:lnTo>
                <a:lnTo>
                  <a:pt x="3832415" y="4288587"/>
                </a:lnTo>
                <a:lnTo>
                  <a:pt x="3877246" y="4313987"/>
                </a:lnTo>
                <a:lnTo>
                  <a:pt x="3923588" y="4352087"/>
                </a:lnTo>
                <a:lnTo>
                  <a:pt x="3971429" y="4377487"/>
                </a:lnTo>
                <a:lnTo>
                  <a:pt x="4010533" y="4402887"/>
                </a:lnTo>
                <a:lnTo>
                  <a:pt x="4050347" y="4428287"/>
                </a:lnTo>
                <a:lnTo>
                  <a:pt x="4090822" y="4440987"/>
                </a:lnTo>
                <a:lnTo>
                  <a:pt x="4173778" y="4491787"/>
                </a:lnTo>
                <a:lnTo>
                  <a:pt x="4216209" y="4504487"/>
                </a:lnTo>
                <a:lnTo>
                  <a:pt x="4259262" y="4529887"/>
                </a:lnTo>
                <a:lnTo>
                  <a:pt x="4347172" y="4555287"/>
                </a:lnTo>
                <a:lnTo>
                  <a:pt x="4392003" y="4580687"/>
                </a:lnTo>
                <a:lnTo>
                  <a:pt x="4483328" y="4606087"/>
                </a:lnTo>
                <a:lnTo>
                  <a:pt x="4529798" y="4631487"/>
                </a:lnTo>
                <a:lnTo>
                  <a:pt x="4918964" y="4733087"/>
                </a:lnTo>
                <a:lnTo>
                  <a:pt x="4969573" y="4733087"/>
                </a:lnTo>
                <a:lnTo>
                  <a:pt x="5071910" y="4758487"/>
                </a:lnTo>
                <a:lnTo>
                  <a:pt x="5123624" y="4758487"/>
                </a:lnTo>
                <a:lnTo>
                  <a:pt x="5175682" y="4771187"/>
                </a:lnTo>
                <a:lnTo>
                  <a:pt x="5228069" y="4771187"/>
                </a:lnTo>
                <a:lnTo>
                  <a:pt x="5280761" y="4783887"/>
                </a:lnTo>
                <a:lnTo>
                  <a:pt x="5333758" y="4783887"/>
                </a:lnTo>
                <a:lnTo>
                  <a:pt x="5387022" y="4796587"/>
                </a:lnTo>
                <a:lnTo>
                  <a:pt x="5548401" y="4796587"/>
                </a:lnTo>
                <a:lnTo>
                  <a:pt x="5602656" y="4809287"/>
                </a:lnTo>
                <a:lnTo>
                  <a:pt x="5820918" y="4809287"/>
                </a:lnTo>
                <a:lnTo>
                  <a:pt x="5875172" y="4796587"/>
                </a:lnTo>
                <a:lnTo>
                  <a:pt x="6036551" y="4796587"/>
                </a:lnTo>
                <a:lnTo>
                  <a:pt x="6089828" y="4783887"/>
                </a:lnTo>
                <a:lnTo>
                  <a:pt x="6142812" y="4783887"/>
                </a:lnTo>
                <a:lnTo>
                  <a:pt x="6195517" y="4771187"/>
                </a:lnTo>
                <a:lnTo>
                  <a:pt x="6247892" y="4771187"/>
                </a:lnTo>
                <a:lnTo>
                  <a:pt x="6299949" y="4758487"/>
                </a:lnTo>
                <a:lnTo>
                  <a:pt x="6351664" y="4758487"/>
                </a:lnTo>
                <a:lnTo>
                  <a:pt x="6454013" y="4733087"/>
                </a:lnTo>
                <a:lnTo>
                  <a:pt x="6504610" y="4733087"/>
                </a:lnTo>
                <a:lnTo>
                  <a:pt x="6893776" y="4631487"/>
                </a:lnTo>
                <a:lnTo>
                  <a:pt x="6940245" y="4606087"/>
                </a:lnTo>
                <a:lnTo>
                  <a:pt x="7031571" y="4580687"/>
                </a:lnTo>
                <a:lnTo>
                  <a:pt x="7076402" y="4555287"/>
                </a:lnTo>
                <a:lnTo>
                  <a:pt x="7164311" y="4529887"/>
                </a:lnTo>
                <a:lnTo>
                  <a:pt x="7207377" y="4504487"/>
                </a:lnTo>
                <a:lnTo>
                  <a:pt x="7249808" y="4491787"/>
                </a:lnTo>
                <a:lnTo>
                  <a:pt x="7332751" y="4440987"/>
                </a:lnTo>
                <a:lnTo>
                  <a:pt x="7373239" y="4428287"/>
                </a:lnTo>
                <a:lnTo>
                  <a:pt x="7413041" y="4402887"/>
                </a:lnTo>
                <a:lnTo>
                  <a:pt x="7452157" y="4377487"/>
                </a:lnTo>
                <a:lnTo>
                  <a:pt x="7499998" y="4352087"/>
                </a:lnTo>
                <a:lnTo>
                  <a:pt x="7546340" y="4313987"/>
                </a:lnTo>
                <a:lnTo>
                  <a:pt x="7591171" y="4288587"/>
                </a:lnTo>
                <a:lnTo>
                  <a:pt x="7634478" y="4263187"/>
                </a:lnTo>
                <a:lnTo>
                  <a:pt x="7676248" y="4225087"/>
                </a:lnTo>
                <a:lnTo>
                  <a:pt x="7716482" y="4199686"/>
                </a:lnTo>
                <a:lnTo>
                  <a:pt x="7755166" y="4161586"/>
                </a:lnTo>
                <a:lnTo>
                  <a:pt x="7792288" y="4123486"/>
                </a:lnTo>
                <a:lnTo>
                  <a:pt x="7827835" y="4098086"/>
                </a:lnTo>
                <a:lnTo>
                  <a:pt x="7861795" y="4059986"/>
                </a:lnTo>
                <a:lnTo>
                  <a:pt x="7894167" y="4021886"/>
                </a:lnTo>
                <a:lnTo>
                  <a:pt x="7924940" y="3983786"/>
                </a:lnTo>
                <a:lnTo>
                  <a:pt x="7954099" y="3945686"/>
                </a:lnTo>
                <a:lnTo>
                  <a:pt x="7981632" y="3920286"/>
                </a:lnTo>
                <a:lnTo>
                  <a:pt x="8012633" y="3869486"/>
                </a:lnTo>
                <a:lnTo>
                  <a:pt x="8040967" y="3818686"/>
                </a:lnTo>
                <a:lnTo>
                  <a:pt x="8066633" y="3780586"/>
                </a:lnTo>
                <a:lnTo>
                  <a:pt x="8089620" y="3729786"/>
                </a:lnTo>
                <a:lnTo>
                  <a:pt x="8109928" y="3678986"/>
                </a:lnTo>
                <a:lnTo>
                  <a:pt x="8127555" y="3640886"/>
                </a:lnTo>
                <a:lnTo>
                  <a:pt x="8142478" y="3590086"/>
                </a:lnTo>
                <a:lnTo>
                  <a:pt x="8154708" y="3539286"/>
                </a:lnTo>
                <a:lnTo>
                  <a:pt x="8164220" y="3488486"/>
                </a:lnTo>
                <a:lnTo>
                  <a:pt x="8171027" y="3437686"/>
                </a:lnTo>
                <a:lnTo>
                  <a:pt x="8175117" y="3386886"/>
                </a:lnTo>
                <a:lnTo>
                  <a:pt x="8176476" y="3348786"/>
                </a:lnTo>
                <a:close/>
              </a:path>
            </a:pathLst>
          </a:custGeom>
          <a:solidFill>
            <a:srgbClr val="6E3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30623" y="814450"/>
            <a:ext cx="1041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6E332E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6E332E"/>
                </a:solidFill>
                <a:latin typeface="Trebuchet MS"/>
                <a:cs typeface="Trebuchet MS"/>
              </a:rPr>
              <a:t> </a:t>
            </a:r>
            <a:r>
              <a:rPr sz="2000" spc="114" dirty="0">
                <a:solidFill>
                  <a:srgbClr val="6E332E"/>
                </a:solidFill>
                <a:latin typeface="Trebuchet MS"/>
                <a:cs typeface="Trebuchet MS"/>
              </a:rPr>
              <a:t>01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86867" y="3269527"/>
            <a:ext cx="6046470" cy="329833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523240" indent="-51435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  <a:tabLst>
                <a:tab pos="321945" algn="l"/>
              </a:tabLst>
            </a:pPr>
            <a:r>
              <a:rPr lang="ru-RU" sz="2650" spc="80" dirty="0">
                <a:solidFill>
                  <a:srgbClr val="6E332E"/>
                </a:solidFill>
                <a:latin typeface="Microsoft Sans Serif"/>
                <a:cs typeface="Microsoft Sans Serif"/>
              </a:rPr>
              <a:t>Прямой прием из вуза</a:t>
            </a:r>
          </a:p>
          <a:p>
            <a:pPr marL="523240" indent="-51435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  <a:tabLst>
                <a:tab pos="321945" algn="l"/>
              </a:tabLst>
            </a:pPr>
            <a:r>
              <a:rPr lang="ru-RU" sz="2650" spc="80" dirty="0">
                <a:solidFill>
                  <a:srgbClr val="6E332E"/>
                </a:solidFill>
                <a:latin typeface="Microsoft Sans Serif"/>
                <a:cs typeface="Microsoft Sans Serif"/>
              </a:rPr>
              <a:t>Реклама через СМИ</a:t>
            </a:r>
          </a:p>
          <a:p>
            <a:pPr marL="523240" indent="-51435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  <a:tabLst>
                <a:tab pos="321945" algn="l"/>
              </a:tabLst>
            </a:pPr>
            <a:r>
              <a:rPr lang="ru-RU" sz="2650" spc="80" dirty="0">
                <a:solidFill>
                  <a:srgbClr val="6E332E"/>
                </a:solidFill>
                <a:latin typeface="Microsoft Sans Serif"/>
                <a:cs typeface="Microsoft Sans Serif"/>
              </a:rPr>
              <a:t>Размещение информации на собственном сайте организации</a:t>
            </a:r>
          </a:p>
          <a:p>
            <a:pPr marL="523240" indent="-51435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  <a:tabLst>
                <a:tab pos="321945" algn="l"/>
              </a:tabLst>
            </a:pPr>
            <a:r>
              <a:rPr lang="ru-RU" sz="2650" spc="80" dirty="0">
                <a:solidFill>
                  <a:srgbClr val="6E332E"/>
                </a:solidFill>
                <a:latin typeface="Microsoft Sans Serif"/>
                <a:cs typeface="Microsoft Sans Serif"/>
              </a:rPr>
              <a:t>Обращение в агентство по трудоустройству</a:t>
            </a:r>
          </a:p>
          <a:p>
            <a:pPr marL="523240" indent="-514350">
              <a:lnSpc>
                <a:spcPct val="100000"/>
              </a:lnSpc>
              <a:spcBef>
                <a:spcPts val="660"/>
              </a:spcBef>
              <a:buFont typeface="+mj-lt"/>
              <a:buAutoNum type="arabicPeriod"/>
              <a:tabLst>
                <a:tab pos="321945" algn="l"/>
              </a:tabLst>
            </a:pPr>
            <a:r>
              <a:rPr lang="ru-RU" sz="2650" spc="80" dirty="0">
                <a:solidFill>
                  <a:srgbClr val="6E332E"/>
                </a:solidFill>
                <a:latin typeface="Microsoft Sans Serif"/>
                <a:cs typeface="Microsoft Sans Serif"/>
              </a:rPr>
              <a:t>Предложения от партнеров</a:t>
            </a:r>
            <a:endParaRPr sz="265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73927" y="2338803"/>
            <a:ext cx="1748789" cy="1103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050" spc="600" dirty="0">
                <a:solidFill>
                  <a:srgbClr val="6E332E"/>
                </a:solidFill>
                <a:latin typeface="Trebuchet MS"/>
                <a:cs typeface="Trebuchet MS"/>
              </a:rPr>
              <a:t>75%</a:t>
            </a:r>
            <a:endParaRPr sz="70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1607" y="896898"/>
            <a:ext cx="4624411" cy="346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55" dirty="0">
                <a:solidFill>
                  <a:srgbClr val="6E332E"/>
                </a:solidFill>
                <a:latin typeface="Microsoft Sans Serif"/>
                <a:cs typeface="Microsoft Sans Serif"/>
              </a:rPr>
              <a:t>Прямой прием выпускников вузов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177694" y="4220605"/>
            <a:ext cx="557149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7200" spc="690" dirty="0">
                <a:solidFill>
                  <a:srgbClr val="6E332E"/>
                </a:solidFill>
                <a:latin typeface="Trebuchet MS"/>
                <a:cs typeface="Trebuchet MS"/>
              </a:rPr>
              <a:t>25%</a:t>
            </a:r>
            <a:endParaRPr sz="72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210"/>
              </a:spcBef>
            </a:pPr>
            <a:r>
              <a:rPr lang="ru-RU" sz="2150" dirty="0">
                <a:solidFill>
                  <a:srgbClr val="6E332E"/>
                </a:solidFill>
                <a:latin typeface="Microsoft Sans Serif"/>
                <a:cs typeface="Microsoft Sans Serif"/>
              </a:rPr>
              <a:t>Обращение в агентства по трудоустройству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6F90D3-A26C-4C0B-9687-0FF7A4E3E9AE}"/>
              </a:ext>
            </a:extLst>
          </p:cNvPr>
          <p:cNvSpPr txBox="1"/>
          <p:nvPr/>
        </p:nvSpPr>
        <p:spPr>
          <a:xfrm>
            <a:off x="859498" y="754379"/>
            <a:ext cx="6297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7D4B47"/>
                </a:solidFill>
              </a:rPr>
              <a:t>Какие методы приема на работу использует ваша организация?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5535295" cy="1590675"/>
          </a:xfrm>
          <a:custGeom>
            <a:avLst/>
            <a:gdLst/>
            <a:ahLst/>
            <a:cxnLst/>
            <a:rect l="l" t="t" r="r" b="b"/>
            <a:pathLst>
              <a:path w="5535295" h="1590675">
                <a:moveTo>
                  <a:pt x="0" y="0"/>
                </a:moveTo>
                <a:lnTo>
                  <a:pt x="4737608" y="0"/>
                </a:lnTo>
                <a:lnTo>
                  <a:pt x="4737609" y="0"/>
                </a:lnTo>
              </a:path>
              <a:path w="5535295" h="1590675">
                <a:moveTo>
                  <a:pt x="4926999" y="22621"/>
                </a:moveTo>
                <a:lnTo>
                  <a:pt x="4972004" y="34998"/>
                </a:lnTo>
                <a:lnTo>
                  <a:pt x="5015906" y="49897"/>
                </a:lnTo>
                <a:lnTo>
                  <a:pt x="5058622" y="67235"/>
                </a:lnTo>
                <a:lnTo>
                  <a:pt x="5100066" y="86927"/>
                </a:lnTo>
                <a:lnTo>
                  <a:pt x="5140157" y="108891"/>
                </a:lnTo>
                <a:lnTo>
                  <a:pt x="5178811" y="133043"/>
                </a:lnTo>
                <a:lnTo>
                  <a:pt x="5215944" y="159300"/>
                </a:lnTo>
                <a:lnTo>
                  <a:pt x="5251473" y="187578"/>
                </a:lnTo>
                <a:lnTo>
                  <a:pt x="5285314" y="217794"/>
                </a:lnTo>
                <a:lnTo>
                  <a:pt x="5317384" y="249864"/>
                </a:lnTo>
                <a:lnTo>
                  <a:pt x="5347600" y="283705"/>
                </a:lnTo>
                <a:lnTo>
                  <a:pt x="5375878" y="319234"/>
                </a:lnTo>
                <a:lnTo>
                  <a:pt x="5402135" y="356367"/>
                </a:lnTo>
                <a:lnTo>
                  <a:pt x="5426287" y="395021"/>
                </a:lnTo>
                <a:lnTo>
                  <a:pt x="5448251" y="435111"/>
                </a:lnTo>
                <a:lnTo>
                  <a:pt x="5467943" y="476556"/>
                </a:lnTo>
                <a:lnTo>
                  <a:pt x="5485280" y="519271"/>
                </a:lnTo>
                <a:lnTo>
                  <a:pt x="5500179" y="563174"/>
                </a:lnTo>
                <a:lnTo>
                  <a:pt x="5512557" y="608179"/>
                </a:lnTo>
                <a:lnTo>
                  <a:pt x="5522329" y="654205"/>
                </a:lnTo>
                <a:lnTo>
                  <a:pt x="5529412" y="701168"/>
                </a:lnTo>
                <a:lnTo>
                  <a:pt x="5533723" y="748984"/>
                </a:lnTo>
                <a:lnTo>
                  <a:pt x="5535179" y="797569"/>
                </a:lnTo>
                <a:lnTo>
                  <a:pt x="5533723" y="846155"/>
                </a:lnTo>
                <a:lnTo>
                  <a:pt x="5529412" y="893971"/>
                </a:lnTo>
                <a:lnTo>
                  <a:pt x="5522329" y="940934"/>
                </a:lnTo>
                <a:lnTo>
                  <a:pt x="5512557" y="986959"/>
                </a:lnTo>
                <a:lnTo>
                  <a:pt x="5500179" y="1031965"/>
                </a:lnTo>
                <a:lnTo>
                  <a:pt x="5485280" y="1075867"/>
                </a:lnTo>
                <a:lnTo>
                  <a:pt x="5467943" y="1118582"/>
                </a:lnTo>
                <a:lnTo>
                  <a:pt x="5448251" y="1160027"/>
                </a:lnTo>
                <a:lnTo>
                  <a:pt x="5426287" y="1200118"/>
                </a:lnTo>
                <a:lnTo>
                  <a:pt x="5402135" y="1238772"/>
                </a:lnTo>
                <a:lnTo>
                  <a:pt x="5375878" y="1275905"/>
                </a:lnTo>
                <a:lnTo>
                  <a:pt x="5347600" y="1311433"/>
                </a:lnTo>
                <a:lnTo>
                  <a:pt x="5317384" y="1345275"/>
                </a:lnTo>
                <a:lnTo>
                  <a:pt x="5285314" y="1377345"/>
                </a:lnTo>
                <a:lnTo>
                  <a:pt x="5251473" y="1407561"/>
                </a:lnTo>
                <a:lnTo>
                  <a:pt x="5215944" y="1435839"/>
                </a:lnTo>
                <a:lnTo>
                  <a:pt x="5178811" y="1462095"/>
                </a:lnTo>
                <a:lnTo>
                  <a:pt x="5140157" y="1486247"/>
                </a:lnTo>
                <a:lnTo>
                  <a:pt x="5100066" y="1508211"/>
                </a:lnTo>
                <a:lnTo>
                  <a:pt x="5058622" y="1527904"/>
                </a:lnTo>
                <a:lnTo>
                  <a:pt x="5015906" y="1545241"/>
                </a:lnTo>
                <a:lnTo>
                  <a:pt x="4972004" y="1560140"/>
                </a:lnTo>
                <a:lnTo>
                  <a:pt x="4926999" y="1572517"/>
                </a:lnTo>
                <a:lnTo>
                  <a:pt x="4880973" y="1582289"/>
                </a:lnTo>
                <a:lnTo>
                  <a:pt x="4834010" y="1589372"/>
                </a:lnTo>
                <a:lnTo>
                  <a:pt x="481957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5" name="object 5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62038" y="9143825"/>
            <a:ext cx="5626100" cy="152400"/>
            <a:chOff x="12662038" y="9143825"/>
            <a:chExt cx="5626100" cy="152400"/>
          </a:xfrm>
        </p:grpSpPr>
        <p:sp>
          <p:nvSpPr>
            <p:cNvPr id="8" name="object 8"/>
            <p:cNvSpPr/>
            <p:nvPr/>
          </p:nvSpPr>
          <p:spPr>
            <a:xfrm>
              <a:off x="12804914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5483085" y="0"/>
                  </a:moveTo>
                  <a:lnTo>
                    <a:pt x="5483085" y="38099"/>
                  </a:lnTo>
                  <a:lnTo>
                    <a:pt x="0" y="38099"/>
                  </a:lnTo>
                  <a:lnTo>
                    <a:pt x="0" y="0"/>
                  </a:lnTo>
                  <a:lnTo>
                    <a:pt x="5483085" y="0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2038" y="9143825"/>
              <a:ext cx="152399" cy="15239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88057" y="4171763"/>
            <a:ext cx="5779135" cy="2753318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17500" indent="-298450">
              <a:lnSpc>
                <a:spcPct val="100000"/>
              </a:lnSpc>
              <a:spcBef>
                <a:spcPts val="590"/>
              </a:spcBef>
              <a:buFont typeface="Tahoma"/>
              <a:buAutoNum type="arabicPeriod"/>
              <a:tabLst>
                <a:tab pos="317500" algn="l"/>
              </a:tabLst>
            </a:pPr>
            <a:r>
              <a:rPr lang="ru-RU"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Ярмарки вакансий</a:t>
            </a:r>
          </a:p>
          <a:p>
            <a:pPr marL="317500" indent="-298450">
              <a:lnSpc>
                <a:spcPct val="100000"/>
              </a:lnSpc>
              <a:spcBef>
                <a:spcPts val="590"/>
              </a:spcBef>
              <a:buFont typeface="Tahoma"/>
              <a:buAutoNum type="arabicPeriod"/>
              <a:tabLst>
                <a:tab pos="317500" algn="l"/>
              </a:tabLst>
            </a:pPr>
            <a:r>
              <a:rPr lang="ru-RU"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Экскурсии студентов на известные предприятия</a:t>
            </a:r>
          </a:p>
          <a:p>
            <a:pPr marL="317500" indent="-298450">
              <a:lnSpc>
                <a:spcPct val="100000"/>
              </a:lnSpc>
              <a:spcBef>
                <a:spcPts val="590"/>
              </a:spcBef>
              <a:buFont typeface="Tahoma"/>
              <a:buAutoNum type="arabicPeriod"/>
              <a:tabLst>
                <a:tab pos="317500" algn="l"/>
              </a:tabLst>
            </a:pPr>
            <a:r>
              <a:rPr lang="ru-RU"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Научно-практические конференции</a:t>
            </a:r>
          </a:p>
          <a:p>
            <a:pPr marL="317500" indent="-298450">
              <a:lnSpc>
                <a:spcPct val="100000"/>
              </a:lnSpc>
              <a:spcBef>
                <a:spcPts val="590"/>
              </a:spcBef>
              <a:buFont typeface="Tahoma"/>
              <a:buAutoNum type="arabicPeriod"/>
              <a:tabLst>
                <a:tab pos="317500" algn="l"/>
              </a:tabLst>
            </a:pPr>
            <a:r>
              <a:rPr lang="ru-RU" sz="26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Мастер-классы для студентов</a:t>
            </a:r>
            <a:endParaRPr sz="2650" dirty="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19050" y="2600878"/>
            <a:ext cx="18326100" cy="5972810"/>
            <a:chOff x="-19050" y="2600878"/>
            <a:chExt cx="18326100" cy="5972810"/>
          </a:xfrm>
        </p:grpSpPr>
        <p:sp>
          <p:nvSpPr>
            <p:cNvPr id="14" name="object 14"/>
            <p:cNvSpPr/>
            <p:nvPr/>
          </p:nvSpPr>
          <p:spPr>
            <a:xfrm>
              <a:off x="0" y="3557953"/>
              <a:ext cx="2726690" cy="0"/>
            </a:xfrm>
            <a:custGeom>
              <a:avLst/>
              <a:gdLst/>
              <a:ahLst/>
              <a:cxnLst/>
              <a:rect l="l" t="t" r="r" b="b"/>
              <a:pathLst>
                <a:path w="2726690">
                  <a:moveTo>
                    <a:pt x="0" y="0"/>
                  </a:moveTo>
                  <a:lnTo>
                    <a:pt x="2726621" y="0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7096" y="3481753"/>
              <a:ext cx="152399" cy="1523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561377" y="3557953"/>
              <a:ext cx="2726690" cy="0"/>
            </a:xfrm>
            <a:custGeom>
              <a:avLst/>
              <a:gdLst/>
              <a:ahLst/>
              <a:cxnLst/>
              <a:rect l="l" t="t" r="r" b="b"/>
              <a:pathLst>
                <a:path w="2726690">
                  <a:moveTo>
                    <a:pt x="0" y="0"/>
                  </a:moveTo>
                  <a:lnTo>
                    <a:pt x="2726621" y="0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18502" y="3481753"/>
              <a:ext cx="152399" cy="1523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2619928"/>
              <a:ext cx="18288000" cy="5517515"/>
            </a:xfrm>
            <a:custGeom>
              <a:avLst/>
              <a:gdLst/>
              <a:ahLst/>
              <a:cxnLst/>
              <a:rect l="l" t="t" r="r" b="b"/>
              <a:pathLst>
                <a:path w="18288000" h="5517515">
                  <a:moveTo>
                    <a:pt x="0" y="5516975"/>
                  </a:moveTo>
                  <a:lnTo>
                    <a:pt x="8915398" y="5516975"/>
                  </a:lnTo>
                  <a:lnTo>
                    <a:pt x="8961469" y="5512330"/>
                  </a:lnTo>
                  <a:lnTo>
                    <a:pt x="9004380" y="5499010"/>
                  </a:lnTo>
                  <a:lnTo>
                    <a:pt x="9043211" y="5477933"/>
                  </a:lnTo>
                  <a:lnTo>
                    <a:pt x="9077043" y="5450019"/>
                  </a:lnTo>
                  <a:lnTo>
                    <a:pt x="9104957" y="5416187"/>
                  </a:lnTo>
                  <a:lnTo>
                    <a:pt x="9126034" y="5377356"/>
                  </a:lnTo>
                  <a:lnTo>
                    <a:pt x="9139354" y="5334446"/>
                  </a:lnTo>
                  <a:lnTo>
                    <a:pt x="9143998" y="5288375"/>
                  </a:lnTo>
                  <a:lnTo>
                    <a:pt x="9143998" y="228599"/>
                  </a:lnTo>
                  <a:lnTo>
                    <a:pt x="9148431" y="183794"/>
                  </a:lnTo>
                  <a:lnTo>
                    <a:pt x="9161399" y="141118"/>
                  </a:lnTo>
                  <a:lnTo>
                    <a:pt x="9182406" y="101772"/>
                  </a:lnTo>
                  <a:lnTo>
                    <a:pt x="9210953" y="66955"/>
                  </a:lnTo>
                  <a:lnTo>
                    <a:pt x="9245771" y="38407"/>
                  </a:lnTo>
                  <a:lnTo>
                    <a:pt x="9285117" y="17401"/>
                  </a:lnTo>
                  <a:lnTo>
                    <a:pt x="9327793" y="4433"/>
                  </a:lnTo>
                  <a:lnTo>
                    <a:pt x="9372599" y="0"/>
                  </a:lnTo>
                  <a:lnTo>
                    <a:pt x="18287998" y="0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77424" y="3935577"/>
              <a:ext cx="7172325" cy="4638040"/>
            </a:xfrm>
            <a:custGeom>
              <a:avLst/>
              <a:gdLst/>
              <a:ahLst/>
              <a:cxnLst/>
              <a:rect l="l" t="t" r="r" b="b"/>
              <a:pathLst>
                <a:path w="7172325" h="4638040">
                  <a:moveTo>
                    <a:pt x="2847886" y="1941893"/>
                  </a:moveTo>
                  <a:lnTo>
                    <a:pt x="2845562" y="1891093"/>
                  </a:lnTo>
                  <a:lnTo>
                    <a:pt x="2838627" y="1840293"/>
                  </a:lnTo>
                  <a:lnTo>
                    <a:pt x="2834475" y="1822005"/>
                  </a:lnTo>
                  <a:lnTo>
                    <a:pt x="2834475" y="1941893"/>
                  </a:lnTo>
                  <a:lnTo>
                    <a:pt x="2833243" y="1979993"/>
                  </a:lnTo>
                  <a:lnTo>
                    <a:pt x="2829547" y="2005393"/>
                  </a:lnTo>
                  <a:lnTo>
                    <a:pt x="2823464" y="2043493"/>
                  </a:lnTo>
                  <a:lnTo>
                    <a:pt x="2815031" y="2081593"/>
                  </a:lnTo>
                  <a:lnTo>
                    <a:pt x="2804299" y="2106993"/>
                  </a:lnTo>
                  <a:lnTo>
                    <a:pt x="2791320" y="2145093"/>
                  </a:lnTo>
                  <a:lnTo>
                    <a:pt x="2776131" y="2170493"/>
                  </a:lnTo>
                  <a:lnTo>
                    <a:pt x="2758795" y="2208593"/>
                  </a:lnTo>
                  <a:lnTo>
                    <a:pt x="2739364" y="2233993"/>
                  </a:lnTo>
                  <a:lnTo>
                    <a:pt x="2717876" y="2272093"/>
                  </a:lnTo>
                  <a:lnTo>
                    <a:pt x="2694381" y="2297493"/>
                  </a:lnTo>
                  <a:lnTo>
                    <a:pt x="2668943" y="2335593"/>
                  </a:lnTo>
                  <a:lnTo>
                    <a:pt x="2612390" y="2386393"/>
                  </a:lnTo>
                  <a:lnTo>
                    <a:pt x="2581376" y="2411793"/>
                  </a:lnTo>
                  <a:lnTo>
                    <a:pt x="2548610" y="2437193"/>
                  </a:lnTo>
                  <a:lnTo>
                    <a:pt x="2514142" y="2462593"/>
                  </a:lnTo>
                  <a:lnTo>
                    <a:pt x="2478011" y="2487993"/>
                  </a:lnTo>
                  <a:lnTo>
                    <a:pt x="2440279" y="2513393"/>
                  </a:lnTo>
                  <a:lnTo>
                    <a:pt x="2400985" y="2538793"/>
                  </a:lnTo>
                  <a:lnTo>
                    <a:pt x="2360180" y="2564193"/>
                  </a:lnTo>
                  <a:lnTo>
                    <a:pt x="2317915" y="2576893"/>
                  </a:lnTo>
                  <a:lnTo>
                    <a:pt x="2274239" y="2602293"/>
                  </a:lnTo>
                  <a:lnTo>
                    <a:pt x="2229205" y="2614993"/>
                  </a:lnTo>
                  <a:lnTo>
                    <a:pt x="2182863" y="2640393"/>
                  </a:lnTo>
                  <a:lnTo>
                    <a:pt x="2135251" y="2653093"/>
                  </a:lnTo>
                  <a:lnTo>
                    <a:pt x="2086432" y="2678493"/>
                  </a:lnTo>
                  <a:lnTo>
                    <a:pt x="1880006" y="2729293"/>
                  </a:lnTo>
                  <a:lnTo>
                    <a:pt x="1825853" y="2729293"/>
                  </a:lnTo>
                  <a:lnTo>
                    <a:pt x="1714868" y="2754693"/>
                  </a:lnTo>
                  <a:lnTo>
                    <a:pt x="1658124" y="2754693"/>
                  </a:lnTo>
                  <a:lnTo>
                    <a:pt x="1600606" y="2767393"/>
                  </a:lnTo>
                  <a:lnTo>
                    <a:pt x="1247279" y="2767393"/>
                  </a:lnTo>
                  <a:lnTo>
                    <a:pt x="1189761" y="2754693"/>
                  </a:lnTo>
                  <a:lnTo>
                    <a:pt x="1133017" y="2754693"/>
                  </a:lnTo>
                  <a:lnTo>
                    <a:pt x="1022019" y="2729293"/>
                  </a:lnTo>
                  <a:lnTo>
                    <a:pt x="967879" y="2729293"/>
                  </a:lnTo>
                  <a:lnTo>
                    <a:pt x="761453" y="2678493"/>
                  </a:lnTo>
                  <a:lnTo>
                    <a:pt x="712622" y="2653093"/>
                  </a:lnTo>
                  <a:lnTo>
                    <a:pt x="665022" y="2640393"/>
                  </a:lnTo>
                  <a:lnTo>
                    <a:pt x="618667" y="2614993"/>
                  </a:lnTo>
                  <a:lnTo>
                    <a:pt x="573633" y="2602293"/>
                  </a:lnTo>
                  <a:lnTo>
                    <a:pt x="529958" y="2576893"/>
                  </a:lnTo>
                  <a:lnTo>
                    <a:pt x="487705" y="2564193"/>
                  </a:lnTo>
                  <a:lnTo>
                    <a:pt x="446900" y="2538793"/>
                  </a:lnTo>
                  <a:lnTo>
                    <a:pt x="407606" y="2513393"/>
                  </a:lnTo>
                  <a:lnTo>
                    <a:pt x="369862" y="2487993"/>
                  </a:lnTo>
                  <a:lnTo>
                    <a:pt x="333730" y="2462593"/>
                  </a:lnTo>
                  <a:lnTo>
                    <a:pt x="299262" y="2437193"/>
                  </a:lnTo>
                  <a:lnTo>
                    <a:pt x="266496" y="2411793"/>
                  </a:lnTo>
                  <a:lnTo>
                    <a:pt x="235496" y="2386393"/>
                  </a:lnTo>
                  <a:lnTo>
                    <a:pt x="206286" y="2360993"/>
                  </a:lnTo>
                  <a:lnTo>
                    <a:pt x="153492" y="2297493"/>
                  </a:lnTo>
                  <a:lnTo>
                    <a:pt x="130009" y="2272093"/>
                  </a:lnTo>
                  <a:lnTo>
                    <a:pt x="108521" y="2233993"/>
                  </a:lnTo>
                  <a:lnTo>
                    <a:pt x="89077" y="2208593"/>
                  </a:lnTo>
                  <a:lnTo>
                    <a:pt x="71742" y="2170493"/>
                  </a:lnTo>
                  <a:lnTo>
                    <a:pt x="56565" y="2145093"/>
                  </a:lnTo>
                  <a:lnTo>
                    <a:pt x="43586" y="2106993"/>
                  </a:lnTo>
                  <a:lnTo>
                    <a:pt x="32842" y="2081593"/>
                  </a:lnTo>
                  <a:lnTo>
                    <a:pt x="24409" y="2043493"/>
                  </a:lnTo>
                  <a:lnTo>
                    <a:pt x="18326" y="2005393"/>
                  </a:lnTo>
                  <a:lnTo>
                    <a:pt x="14643" y="1979993"/>
                  </a:lnTo>
                  <a:lnTo>
                    <a:pt x="13398" y="1941893"/>
                  </a:lnTo>
                  <a:lnTo>
                    <a:pt x="14643" y="1903793"/>
                  </a:lnTo>
                  <a:lnTo>
                    <a:pt x="18326" y="1865693"/>
                  </a:lnTo>
                  <a:lnTo>
                    <a:pt x="24409" y="1840293"/>
                  </a:lnTo>
                  <a:lnTo>
                    <a:pt x="32842" y="1802193"/>
                  </a:lnTo>
                  <a:lnTo>
                    <a:pt x="43586" y="1764093"/>
                  </a:lnTo>
                  <a:lnTo>
                    <a:pt x="56565" y="1738693"/>
                  </a:lnTo>
                  <a:lnTo>
                    <a:pt x="71742" y="1700593"/>
                  </a:lnTo>
                  <a:lnTo>
                    <a:pt x="89077" y="1675193"/>
                  </a:lnTo>
                  <a:lnTo>
                    <a:pt x="108521" y="1637093"/>
                  </a:lnTo>
                  <a:lnTo>
                    <a:pt x="130009" y="1611693"/>
                  </a:lnTo>
                  <a:lnTo>
                    <a:pt x="153492" y="1586293"/>
                  </a:lnTo>
                  <a:lnTo>
                    <a:pt x="178943" y="1548193"/>
                  </a:lnTo>
                  <a:lnTo>
                    <a:pt x="206286" y="1522793"/>
                  </a:lnTo>
                  <a:lnTo>
                    <a:pt x="235496" y="1497393"/>
                  </a:lnTo>
                  <a:lnTo>
                    <a:pt x="266496" y="1471993"/>
                  </a:lnTo>
                  <a:lnTo>
                    <a:pt x="299262" y="1446593"/>
                  </a:lnTo>
                  <a:lnTo>
                    <a:pt x="333730" y="1408493"/>
                  </a:lnTo>
                  <a:lnTo>
                    <a:pt x="369862" y="1395793"/>
                  </a:lnTo>
                  <a:lnTo>
                    <a:pt x="407606" y="1370393"/>
                  </a:lnTo>
                  <a:lnTo>
                    <a:pt x="446900" y="1344993"/>
                  </a:lnTo>
                  <a:lnTo>
                    <a:pt x="487705" y="1319593"/>
                  </a:lnTo>
                  <a:lnTo>
                    <a:pt x="529958" y="1294193"/>
                  </a:lnTo>
                  <a:lnTo>
                    <a:pt x="573633" y="1281493"/>
                  </a:lnTo>
                  <a:lnTo>
                    <a:pt x="618667" y="1256093"/>
                  </a:lnTo>
                  <a:lnTo>
                    <a:pt x="665022" y="1243393"/>
                  </a:lnTo>
                  <a:lnTo>
                    <a:pt x="712622" y="1217993"/>
                  </a:lnTo>
                  <a:lnTo>
                    <a:pt x="811441" y="1192593"/>
                  </a:lnTo>
                  <a:lnTo>
                    <a:pt x="1022019" y="1141793"/>
                  </a:lnTo>
                  <a:lnTo>
                    <a:pt x="1077087" y="1141793"/>
                  </a:lnTo>
                  <a:lnTo>
                    <a:pt x="1189761" y="1116393"/>
                  </a:lnTo>
                  <a:lnTo>
                    <a:pt x="1658124" y="1116393"/>
                  </a:lnTo>
                  <a:lnTo>
                    <a:pt x="1770799" y="1141793"/>
                  </a:lnTo>
                  <a:lnTo>
                    <a:pt x="1825853" y="1141793"/>
                  </a:lnTo>
                  <a:lnTo>
                    <a:pt x="2036445" y="1192593"/>
                  </a:lnTo>
                  <a:lnTo>
                    <a:pt x="2135251" y="1217993"/>
                  </a:lnTo>
                  <a:lnTo>
                    <a:pt x="2182863" y="1243393"/>
                  </a:lnTo>
                  <a:lnTo>
                    <a:pt x="2229205" y="1256093"/>
                  </a:lnTo>
                  <a:lnTo>
                    <a:pt x="2274239" y="1281493"/>
                  </a:lnTo>
                  <a:lnTo>
                    <a:pt x="2317915" y="1294193"/>
                  </a:lnTo>
                  <a:lnTo>
                    <a:pt x="2360180" y="1319593"/>
                  </a:lnTo>
                  <a:lnTo>
                    <a:pt x="2400985" y="1344993"/>
                  </a:lnTo>
                  <a:lnTo>
                    <a:pt x="2440279" y="1370393"/>
                  </a:lnTo>
                  <a:lnTo>
                    <a:pt x="2478011" y="1395793"/>
                  </a:lnTo>
                  <a:lnTo>
                    <a:pt x="2514142" y="1408493"/>
                  </a:lnTo>
                  <a:lnTo>
                    <a:pt x="2548610" y="1446593"/>
                  </a:lnTo>
                  <a:lnTo>
                    <a:pt x="2581376" y="1471993"/>
                  </a:lnTo>
                  <a:lnTo>
                    <a:pt x="2612390" y="1497393"/>
                  </a:lnTo>
                  <a:lnTo>
                    <a:pt x="2641587" y="1522793"/>
                  </a:lnTo>
                  <a:lnTo>
                    <a:pt x="2668943" y="1548193"/>
                  </a:lnTo>
                  <a:lnTo>
                    <a:pt x="2694381" y="1586293"/>
                  </a:lnTo>
                  <a:lnTo>
                    <a:pt x="2717876" y="1611693"/>
                  </a:lnTo>
                  <a:lnTo>
                    <a:pt x="2739364" y="1637093"/>
                  </a:lnTo>
                  <a:lnTo>
                    <a:pt x="2758795" y="1675193"/>
                  </a:lnTo>
                  <a:lnTo>
                    <a:pt x="2776131" y="1700593"/>
                  </a:lnTo>
                  <a:lnTo>
                    <a:pt x="2791320" y="1738693"/>
                  </a:lnTo>
                  <a:lnTo>
                    <a:pt x="2804299" y="1764093"/>
                  </a:lnTo>
                  <a:lnTo>
                    <a:pt x="2815031" y="1802193"/>
                  </a:lnTo>
                  <a:lnTo>
                    <a:pt x="2823464" y="1840293"/>
                  </a:lnTo>
                  <a:lnTo>
                    <a:pt x="2829547" y="1865693"/>
                  </a:lnTo>
                  <a:lnTo>
                    <a:pt x="2833243" y="1903793"/>
                  </a:lnTo>
                  <a:lnTo>
                    <a:pt x="2834475" y="1941893"/>
                  </a:lnTo>
                  <a:lnTo>
                    <a:pt x="2834475" y="1822005"/>
                  </a:lnTo>
                  <a:lnTo>
                    <a:pt x="2827096" y="1789493"/>
                  </a:lnTo>
                  <a:lnTo>
                    <a:pt x="2810980" y="1751393"/>
                  </a:lnTo>
                  <a:lnTo>
                    <a:pt x="2790304" y="1700593"/>
                  </a:lnTo>
                  <a:lnTo>
                    <a:pt x="2765069" y="1649793"/>
                  </a:lnTo>
                  <a:lnTo>
                    <a:pt x="2735300" y="1611693"/>
                  </a:lnTo>
                  <a:lnTo>
                    <a:pt x="2706852" y="1573593"/>
                  </a:lnTo>
                  <a:lnTo>
                    <a:pt x="2675547" y="1535493"/>
                  </a:lnTo>
                  <a:lnTo>
                    <a:pt x="2641409" y="1497393"/>
                  </a:lnTo>
                  <a:lnTo>
                    <a:pt x="2604465" y="1471993"/>
                  </a:lnTo>
                  <a:lnTo>
                    <a:pt x="2564777" y="1433893"/>
                  </a:lnTo>
                  <a:lnTo>
                    <a:pt x="2522347" y="1408493"/>
                  </a:lnTo>
                  <a:lnTo>
                    <a:pt x="2477211" y="1370393"/>
                  </a:lnTo>
                  <a:lnTo>
                    <a:pt x="2429408" y="1344993"/>
                  </a:lnTo>
                  <a:lnTo>
                    <a:pt x="2390432" y="1319593"/>
                  </a:lnTo>
                  <a:lnTo>
                    <a:pt x="2350287" y="1294193"/>
                  </a:lnTo>
                  <a:lnTo>
                    <a:pt x="2309025" y="1281493"/>
                  </a:lnTo>
                  <a:lnTo>
                    <a:pt x="2266696" y="1256093"/>
                  </a:lnTo>
                  <a:lnTo>
                    <a:pt x="2178964" y="1230693"/>
                  </a:lnTo>
                  <a:lnTo>
                    <a:pt x="2133663" y="1205293"/>
                  </a:lnTo>
                  <a:lnTo>
                    <a:pt x="2040382" y="1179893"/>
                  </a:lnTo>
                  <a:lnTo>
                    <a:pt x="1844357" y="1129093"/>
                  </a:lnTo>
                  <a:lnTo>
                    <a:pt x="1793621" y="1129093"/>
                  </a:lnTo>
                  <a:lnTo>
                    <a:pt x="1742274" y="1116393"/>
                  </a:lnTo>
                  <a:lnTo>
                    <a:pt x="1690382" y="1116393"/>
                  </a:lnTo>
                  <a:lnTo>
                    <a:pt x="1637957" y="1103693"/>
                  </a:lnTo>
                  <a:lnTo>
                    <a:pt x="1209916" y="1103693"/>
                  </a:lnTo>
                  <a:lnTo>
                    <a:pt x="1157503" y="1116393"/>
                  </a:lnTo>
                  <a:lnTo>
                    <a:pt x="1105598" y="1116393"/>
                  </a:lnTo>
                  <a:lnTo>
                    <a:pt x="1054265" y="1129093"/>
                  </a:lnTo>
                  <a:lnTo>
                    <a:pt x="1003528" y="1129093"/>
                  </a:lnTo>
                  <a:lnTo>
                    <a:pt x="807491" y="1179893"/>
                  </a:lnTo>
                  <a:lnTo>
                    <a:pt x="714222" y="1205293"/>
                  </a:lnTo>
                  <a:lnTo>
                    <a:pt x="668909" y="1230693"/>
                  </a:lnTo>
                  <a:lnTo>
                    <a:pt x="581190" y="1256093"/>
                  </a:lnTo>
                  <a:lnTo>
                    <a:pt x="538848" y="1281493"/>
                  </a:lnTo>
                  <a:lnTo>
                    <a:pt x="497598" y="1294193"/>
                  </a:lnTo>
                  <a:lnTo>
                    <a:pt x="457454" y="1319593"/>
                  </a:lnTo>
                  <a:lnTo>
                    <a:pt x="418465" y="1344993"/>
                  </a:lnTo>
                  <a:lnTo>
                    <a:pt x="370674" y="1370393"/>
                  </a:lnTo>
                  <a:lnTo>
                    <a:pt x="325539" y="1408493"/>
                  </a:lnTo>
                  <a:lnTo>
                    <a:pt x="283108" y="1433893"/>
                  </a:lnTo>
                  <a:lnTo>
                    <a:pt x="243408" y="1471993"/>
                  </a:lnTo>
                  <a:lnTo>
                    <a:pt x="206476" y="1497393"/>
                  </a:lnTo>
                  <a:lnTo>
                    <a:pt x="172339" y="1535493"/>
                  </a:lnTo>
                  <a:lnTo>
                    <a:pt x="141033" y="1573593"/>
                  </a:lnTo>
                  <a:lnTo>
                    <a:pt x="112572" y="1611693"/>
                  </a:lnTo>
                  <a:lnTo>
                    <a:pt x="82816" y="1649793"/>
                  </a:lnTo>
                  <a:lnTo>
                    <a:pt x="57581" y="1700593"/>
                  </a:lnTo>
                  <a:lnTo>
                    <a:pt x="36906" y="1751393"/>
                  </a:lnTo>
                  <a:lnTo>
                    <a:pt x="20777" y="1789493"/>
                  </a:lnTo>
                  <a:lnTo>
                    <a:pt x="9245" y="1840293"/>
                  </a:lnTo>
                  <a:lnTo>
                    <a:pt x="2311" y="1891093"/>
                  </a:lnTo>
                  <a:lnTo>
                    <a:pt x="0" y="1941893"/>
                  </a:lnTo>
                  <a:lnTo>
                    <a:pt x="2311" y="1992693"/>
                  </a:lnTo>
                  <a:lnTo>
                    <a:pt x="9245" y="2043493"/>
                  </a:lnTo>
                  <a:lnTo>
                    <a:pt x="20777" y="2081593"/>
                  </a:lnTo>
                  <a:lnTo>
                    <a:pt x="36906" y="2132393"/>
                  </a:lnTo>
                  <a:lnTo>
                    <a:pt x="57581" y="2183193"/>
                  </a:lnTo>
                  <a:lnTo>
                    <a:pt x="82816" y="2221293"/>
                  </a:lnTo>
                  <a:lnTo>
                    <a:pt x="112572" y="2272093"/>
                  </a:lnTo>
                  <a:lnTo>
                    <a:pt x="141033" y="2310193"/>
                  </a:lnTo>
                  <a:lnTo>
                    <a:pt x="172339" y="2348293"/>
                  </a:lnTo>
                  <a:lnTo>
                    <a:pt x="206476" y="2373693"/>
                  </a:lnTo>
                  <a:lnTo>
                    <a:pt x="243408" y="2411793"/>
                  </a:lnTo>
                  <a:lnTo>
                    <a:pt x="283108" y="2449893"/>
                  </a:lnTo>
                  <a:lnTo>
                    <a:pt x="325539" y="2475293"/>
                  </a:lnTo>
                  <a:lnTo>
                    <a:pt x="370674" y="2513393"/>
                  </a:lnTo>
                  <a:lnTo>
                    <a:pt x="418465" y="2538793"/>
                  </a:lnTo>
                  <a:lnTo>
                    <a:pt x="457454" y="2564193"/>
                  </a:lnTo>
                  <a:lnTo>
                    <a:pt x="497598" y="2576893"/>
                  </a:lnTo>
                  <a:lnTo>
                    <a:pt x="538848" y="2602293"/>
                  </a:lnTo>
                  <a:lnTo>
                    <a:pt x="581190" y="2614993"/>
                  </a:lnTo>
                  <a:lnTo>
                    <a:pt x="624560" y="2640393"/>
                  </a:lnTo>
                  <a:lnTo>
                    <a:pt x="714222" y="2665793"/>
                  </a:lnTo>
                  <a:lnTo>
                    <a:pt x="760425" y="2691193"/>
                  </a:lnTo>
                  <a:lnTo>
                    <a:pt x="953439" y="2741993"/>
                  </a:lnTo>
                  <a:lnTo>
                    <a:pt x="1003528" y="2741993"/>
                  </a:lnTo>
                  <a:lnTo>
                    <a:pt x="1105598" y="2767393"/>
                  </a:lnTo>
                  <a:lnTo>
                    <a:pt x="1157503" y="2767393"/>
                  </a:lnTo>
                  <a:lnTo>
                    <a:pt x="1209916" y="2780093"/>
                  </a:lnTo>
                  <a:lnTo>
                    <a:pt x="1637957" y="2780093"/>
                  </a:lnTo>
                  <a:lnTo>
                    <a:pt x="1690382" y="2767393"/>
                  </a:lnTo>
                  <a:lnTo>
                    <a:pt x="1742274" y="2767393"/>
                  </a:lnTo>
                  <a:lnTo>
                    <a:pt x="1844357" y="2741993"/>
                  </a:lnTo>
                  <a:lnTo>
                    <a:pt x="1894446" y="2741993"/>
                  </a:lnTo>
                  <a:lnTo>
                    <a:pt x="2087460" y="2691193"/>
                  </a:lnTo>
                  <a:lnTo>
                    <a:pt x="2133663" y="2665793"/>
                  </a:lnTo>
                  <a:lnTo>
                    <a:pt x="2223325" y="2640393"/>
                  </a:lnTo>
                  <a:lnTo>
                    <a:pt x="2266696" y="2614993"/>
                  </a:lnTo>
                  <a:lnTo>
                    <a:pt x="2309025" y="2602293"/>
                  </a:lnTo>
                  <a:lnTo>
                    <a:pt x="2350287" y="2576893"/>
                  </a:lnTo>
                  <a:lnTo>
                    <a:pt x="2390432" y="2564193"/>
                  </a:lnTo>
                  <a:lnTo>
                    <a:pt x="2429408" y="2538793"/>
                  </a:lnTo>
                  <a:lnTo>
                    <a:pt x="2477211" y="2513393"/>
                  </a:lnTo>
                  <a:lnTo>
                    <a:pt x="2522347" y="2475293"/>
                  </a:lnTo>
                  <a:lnTo>
                    <a:pt x="2564777" y="2449893"/>
                  </a:lnTo>
                  <a:lnTo>
                    <a:pt x="2604465" y="2411793"/>
                  </a:lnTo>
                  <a:lnTo>
                    <a:pt x="2641409" y="2373693"/>
                  </a:lnTo>
                  <a:lnTo>
                    <a:pt x="2675547" y="2348293"/>
                  </a:lnTo>
                  <a:lnTo>
                    <a:pt x="2706852" y="2310193"/>
                  </a:lnTo>
                  <a:lnTo>
                    <a:pt x="2735300" y="2272093"/>
                  </a:lnTo>
                  <a:lnTo>
                    <a:pt x="2765069" y="2221293"/>
                  </a:lnTo>
                  <a:lnTo>
                    <a:pt x="2790304" y="2183193"/>
                  </a:lnTo>
                  <a:lnTo>
                    <a:pt x="2810980" y="2132393"/>
                  </a:lnTo>
                  <a:lnTo>
                    <a:pt x="2827096" y="2081593"/>
                  </a:lnTo>
                  <a:lnTo>
                    <a:pt x="2838627" y="2043493"/>
                  </a:lnTo>
                  <a:lnTo>
                    <a:pt x="2845562" y="1992693"/>
                  </a:lnTo>
                  <a:lnTo>
                    <a:pt x="2847886" y="1941893"/>
                  </a:lnTo>
                  <a:close/>
                </a:path>
                <a:path w="7172325" h="4638040">
                  <a:moveTo>
                    <a:pt x="6195479" y="3735933"/>
                  </a:moveTo>
                  <a:lnTo>
                    <a:pt x="6193599" y="3685133"/>
                  </a:lnTo>
                  <a:lnTo>
                    <a:pt x="6187948" y="3647033"/>
                  </a:lnTo>
                  <a:lnTo>
                    <a:pt x="6181229" y="3610724"/>
                  </a:lnTo>
                  <a:lnTo>
                    <a:pt x="6181229" y="3735933"/>
                  </a:lnTo>
                  <a:lnTo>
                    <a:pt x="6180036" y="3774033"/>
                  </a:lnTo>
                  <a:lnTo>
                    <a:pt x="6176480" y="3812133"/>
                  </a:lnTo>
                  <a:lnTo>
                    <a:pt x="6170625" y="3837533"/>
                  </a:lnTo>
                  <a:lnTo>
                    <a:pt x="6162497" y="3875633"/>
                  </a:lnTo>
                  <a:lnTo>
                    <a:pt x="6152134" y="3913733"/>
                  </a:lnTo>
                  <a:lnTo>
                    <a:pt x="6139612" y="3939133"/>
                  </a:lnTo>
                  <a:lnTo>
                    <a:pt x="6124956" y="3977233"/>
                  </a:lnTo>
                  <a:lnTo>
                    <a:pt x="6108204" y="4002633"/>
                  </a:lnTo>
                  <a:lnTo>
                    <a:pt x="6089421" y="4040733"/>
                  </a:lnTo>
                  <a:lnTo>
                    <a:pt x="6068631" y="4066133"/>
                  </a:lnTo>
                  <a:lnTo>
                    <a:pt x="6045898" y="4104233"/>
                  </a:lnTo>
                  <a:lnTo>
                    <a:pt x="6021260" y="4129633"/>
                  </a:lnTo>
                  <a:lnTo>
                    <a:pt x="5994768" y="4155033"/>
                  </a:lnTo>
                  <a:lnTo>
                    <a:pt x="5966447" y="4193133"/>
                  </a:lnTo>
                  <a:lnTo>
                    <a:pt x="5936361" y="4218533"/>
                  </a:lnTo>
                  <a:lnTo>
                    <a:pt x="5904560" y="4243933"/>
                  </a:lnTo>
                  <a:lnTo>
                    <a:pt x="5871070" y="4269333"/>
                  </a:lnTo>
                  <a:lnTo>
                    <a:pt x="5835942" y="4294733"/>
                  </a:lnTo>
                  <a:lnTo>
                    <a:pt x="5799226" y="4320133"/>
                  </a:lnTo>
                  <a:lnTo>
                    <a:pt x="5760974" y="4345533"/>
                  </a:lnTo>
                  <a:lnTo>
                    <a:pt x="5721223" y="4370933"/>
                  </a:lnTo>
                  <a:lnTo>
                    <a:pt x="5680011" y="4396333"/>
                  </a:lnTo>
                  <a:lnTo>
                    <a:pt x="5637403" y="4409033"/>
                  </a:lnTo>
                  <a:lnTo>
                    <a:pt x="5593423" y="4434433"/>
                  </a:lnTo>
                  <a:lnTo>
                    <a:pt x="5548122" y="4459833"/>
                  </a:lnTo>
                  <a:lnTo>
                    <a:pt x="5453761" y="4485233"/>
                  </a:lnTo>
                  <a:lnTo>
                    <a:pt x="5404777" y="4510633"/>
                  </a:lnTo>
                  <a:lnTo>
                    <a:pt x="5197945" y="4561433"/>
                  </a:lnTo>
                  <a:lnTo>
                    <a:pt x="5088610" y="4586833"/>
                  </a:lnTo>
                  <a:lnTo>
                    <a:pt x="5032629" y="4586833"/>
                  </a:lnTo>
                  <a:lnTo>
                    <a:pt x="4918227" y="4612233"/>
                  </a:lnTo>
                  <a:lnTo>
                    <a:pt x="4443844" y="4612233"/>
                  </a:lnTo>
                  <a:lnTo>
                    <a:pt x="4329455" y="4586833"/>
                  </a:lnTo>
                  <a:lnTo>
                    <a:pt x="4273461" y="4586833"/>
                  </a:lnTo>
                  <a:lnTo>
                    <a:pt x="4164126" y="4561433"/>
                  </a:lnTo>
                  <a:lnTo>
                    <a:pt x="3957294" y="4510633"/>
                  </a:lnTo>
                  <a:lnTo>
                    <a:pt x="3908323" y="4485233"/>
                  </a:lnTo>
                  <a:lnTo>
                    <a:pt x="3813949" y="4459833"/>
                  </a:lnTo>
                  <a:lnTo>
                    <a:pt x="3768661" y="4434433"/>
                  </a:lnTo>
                  <a:lnTo>
                    <a:pt x="3724681" y="4409033"/>
                  </a:lnTo>
                  <a:lnTo>
                    <a:pt x="3682060" y="4396333"/>
                  </a:lnTo>
                  <a:lnTo>
                    <a:pt x="3640861" y="4370933"/>
                  </a:lnTo>
                  <a:lnTo>
                    <a:pt x="3601097" y="4345533"/>
                  </a:lnTo>
                  <a:lnTo>
                    <a:pt x="3562845" y="4320133"/>
                  </a:lnTo>
                  <a:lnTo>
                    <a:pt x="3526129" y="4294733"/>
                  </a:lnTo>
                  <a:lnTo>
                    <a:pt x="3491014" y="4269333"/>
                  </a:lnTo>
                  <a:lnTo>
                    <a:pt x="3457524" y="4243933"/>
                  </a:lnTo>
                  <a:lnTo>
                    <a:pt x="3425710" y="4218533"/>
                  </a:lnTo>
                  <a:lnTo>
                    <a:pt x="3395637" y="4193133"/>
                  </a:lnTo>
                  <a:lnTo>
                    <a:pt x="3367316" y="4155033"/>
                  </a:lnTo>
                  <a:lnTo>
                    <a:pt x="3340811" y="4129633"/>
                  </a:lnTo>
                  <a:lnTo>
                    <a:pt x="3316173" y="4104233"/>
                  </a:lnTo>
                  <a:lnTo>
                    <a:pt x="3293440" y="4066133"/>
                  </a:lnTo>
                  <a:lnTo>
                    <a:pt x="3272663" y="4040733"/>
                  </a:lnTo>
                  <a:lnTo>
                    <a:pt x="3253879" y="4002633"/>
                  </a:lnTo>
                  <a:lnTo>
                    <a:pt x="3237128" y="3977233"/>
                  </a:lnTo>
                  <a:lnTo>
                    <a:pt x="3222472" y="3939133"/>
                  </a:lnTo>
                  <a:lnTo>
                    <a:pt x="3209937" y="3913733"/>
                  </a:lnTo>
                  <a:lnTo>
                    <a:pt x="3199587" y="3875633"/>
                  </a:lnTo>
                  <a:lnTo>
                    <a:pt x="3191459" y="3837533"/>
                  </a:lnTo>
                  <a:lnTo>
                    <a:pt x="3185591" y="3812133"/>
                  </a:lnTo>
                  <a:lnTo>
                    <a:pt x="3182035" y="3774033"/>
                  </a:lnTo>
                  <a:lnTo>
                    <a:pt x="3180842" y="3735933"/>
                  </a:lnTo>
                  <a:lnTo>
                    <a:pt x="3182035" y="3697833"/>
                  </a:lnTo>
                  <a:lnTo>
                    <a:pt x="3185591" y="3659733"/>
                  </a:lnTo>
                  <a:lnTo>
                    <a:pt x="3191459" y="3634333"/>
                  </a:lnTo>
                  <a:lnTo>
                    <a:pt x="3199587" y="3596233"/>
                  </a:lnTo>
                  <a:lnTo>
                    <a:pt x="3209937" y="3558133"/>
                  </a:lnTo>
                  <a:lnTo>
                    <a:pt x="3222472" y="3532733"/>
                  </a:lnTo>
                  <a:lnTo>
                    <a:pt x="3237128" y="3494633"/>
                  </a:lnTo>
                  <a:lnTo>
                    <a:pt x="3253879" y="3469233"/>
                  </a:lnTo>
                  <a:lnTo>
                    <a:pt x="3272663" y="3431133"/>
                  </a:lnTo>
                  <a:lnTo>
                    <a:pt x="3293440" y="3405733"/>
                  </a:lnTo>
                  <a:lnTo>
                    <a:pt x="3316173" y="3367633"/>
                  </a:lnTo>
                  <a:lnTo>
                    <a:pt x="3340811" y="3342233"/>
                  </a:lnTo>
                  <a:lnTo>
                    <a:pt x="3367316" y="3316833"/>
                  </a:lnTo>
                  <a:lnTo>
                    <a:pt x="3395637" y="3278733"/>
                  </a:lnTo>
                  <a:lnTo>
                    <a:pt x="3425710" y="3253333"/>
                  </a:lnTo>
                  <a:lnTo>
                    <a:pt x="3457524" y="3227933"/>
                  </a:lnTo>
                  <a:lnTo>
                    <a:pt x="3491014" y="3202533"/>
                  </a:lnTo>
                  <a:lnTo>
                    <a:pt x="3526129" y="3177133"/>
                  </a:lnTo>
                  <a:lnTo>
                    <a:pt x="3562845" y="3151733"/>
                  </a:lnTo>
                  <a:lnTo>
                    <a:pt x="3601097" y="3126333"/>
                  </a:lnTo>
                  <a:lnTo>
                    <a:pt x="3640861" y="3100933"/>
                  </a:lnTo>
                  <a:lnTo>
                    <a:pt x="3682060" y="3075533"/>
                  </a:lnTo>
                  <a:lnTo>
                    <a:pt x="3724681" y="3062833"/>
                  </a:lnTo>
                  <a:lnTo>
                    <a:pt x="3768661" y="3037433"/>
                  </a:lnTo>
                  <a:lnTo>
                    <a:pt x="3813949" y="3012033"/>
                  </a:lnTo>
                  <a:lnTo>
                    <a:pt x="3908323" y="2986633"/>
                  </a:lnTo>
                  <a:lnTo>
                    <a:pt x="3957294" y="2961233"/>
                  </a:lnTo>
                  <a:lnTo>
                    <a:pt x="4058615" y="2935833"/>
                  </a:lnTo>
                  <a:lnTo>
                    <a:pt x="4273461" y="2885033"/>
                  </a:lnTo>
                  <a:lnTo>
                    <a:pt x="4329455" y="2885033"/>
                  </a:lnTo>
                  <a:lnTo>
                    <a:pt x="4443844" y="2859633"/>
                  </a:lnTo>
                  <a:lnTo>
                    <a:pt x="4918227" y="2859633"/>
                  </a:lnTo>
                  <a:lnTo>
                    <a:pt x="5032629" y="2885033"/>
                  </a:lnTo>
                  <a:lnTo>
                    <a:pt x="5088610" y="2885033"/>
                  </a:lnTo>
                  <a:lnTo>
                    <a:pt x="5303456" y="2935833"/>
                  </a:lnTo>
                  <a:lnTo>
                    <a:pt x="5404777" y="2961233"/>
                  </a:lnTo>
                  <a:lnTo>
                    <a:pt x="5453761" y="2986633"/>
                  </a:lnTo>
                  <a:lnTo>
                    <a:pt x="5548122" y="3012033"/>
                  </a:lnTo>
                  <a:lnTo>
                    <a:pt x="5593423" y="3037433"/>
                  </a:lnTo>
                  <a:lnTo>
                    <a:pt x="5637403" y="3062833"/>
                  </a:lnTo>
                  <a:lnTo>
                    <a:pt x="5680011" y="3075533"/>
                  </a:lnTo>
                  <a:lnTo>
                    <a:pt x="5721223" y="3100933"/>
                  </a:lnTo>
                  <a:lnTo>
                    <a:pt x="5760974" y="3126333"/>
                  </a:lnTo>
                  <a:lnTo>
                    <a:pt x="5799226" y="3151733"/>
                  </a:lnTo>
                  <a:lnTo>
                    <a:pt x="5835942" y="3177133"/>
                  </a:lnTo>
                  <a:lnTo>
                    <a:pt x="5871070" y="3202533"/>
                  </a:lnTo>
                  <a:lnTo>
                    <a:pt x="5904560" y="3227933"/>
                  </a:lnTo>
                  <a:lnTo>
                    <a:pt x="5936361" y="3253333"/>
                  </a:lnTo>
                  <a:lnTo>
                    <a:pt x="5966447" y="3278733"/>
                  </a:lnTo>
                  <a:lnTo>
                    <a:pt x="5994768" y="3316833"/>
                  </a:lnTo>
                  <a:lnTo>
                    <a:pt x="6021260" y="3342233"/>
                  </a:lnTo>
                  <a:lnTo>
                    <a:pt x="6045898" y="3367633"/>
                  </a:lnTo>
                  <a:lnTo>
                    <a:pt x="6068631" y="3405733"/>
                  </a:lnTo>
                  <a:lnTo>
                    <a:pt x="6089421" y="3431133"/>
                  </a:lnTo>
                  <a:lnTo>
                    <a:pt x="6108204" y="3469233"/>
                  </a:lnTo>
                  <a:lnTo>
                    <a:pt x="6124956" y="3494633"/>
                  </a:lnTo>
                  <a:lnTo>
                    <a:pt x="6139612" y="3532733"/>
                  </a:lnTo>
                  <a:lnTo>
                    <a:pt x="6152134" y="3558133"/>
                  </a:lnTo>
                  <a:lnTo>
                    <a:pt x="6162497" y="3596233"/>
                  </a:lnTo>
                  <a:lnTo>
                    <a:pt x="6170625" y="3634333"/>
                  </a:lnTo>
                  <a:lnTo>
                    <a:pt x="6176480" y="3659733"/>
                  </a:lnTo>
                  <a:lnTo>
                    <a:pt x="6180036" y="3697833"/>
                  </a:lnTo>
                  <a:lnTo>
                    <a:pt x="6181229" y="3735933"/>
                  </a:lnTo>
                  <a:lnTo>
                    <a:pt x="6181229" y="3610724"/>
                  </a:lnTo>
                  <a:lnTo>
                    <a:pt x="6178550" y="3596233"/>
                  </a:lnTo>
                  <a:lnTo>
                    <a:pt x="6165418" y="3558133"/>
                  </a:lnTo>
                  <a:lnTo>
                    <a:pt x="6148552" y="3507333"/>
                  </a:lnTo>
                  <a:lnTo>
                    <a:pt x="6127991" y="3469233"/>
                  </a:lnTo>
                  <a:lnTo>
                    <a:pt x="6103709" y="3431133"/>
                  </a:lnTo>
                  <a:lnTo>
                    <a:pt x="6075756" y="3380333"/>
                  </a:lnTo>
                  <a:lnTo>
                    <a:pt x="6049010" y="3354933"/>
                  </a:lnTo>
                  <a:lnTo>
                    <a:pt x="6019851" y="3316833"/>
                  </a:lnTo>
                  <a:lnTo>
                    <a:pt x="5988316" y="3278733"/>
                  </a:lnTo>
                  <a:lnTo>
                    <a:pt x="5954420" y="3253333"/>
                  </a:lnTo>
                  <a:lnTo>
                    <a:pt x="5918200" y="3215233"/>
                  </a:lnTo>
                  <a:lnTo>
                    <a:pt x="5879655" y="3189833"/>
                  </a:lnTo>
                  <a:lnTo>
                    <a:pt x="5838837" y="3164433"/>
                  </a:lnTo>
                  <a:lnTo>
                    <a:pt x="5795746" y="3126333"/>
                  </a:lnTo>
                  <a:lnTo>
                    <a:pt x="5750420" y="3100933"/>
                  </a:lnTo>
                  <a:lnTo>
                    <a:pt x="5710872" y="3075533"/>
                  </a:lnTo>
                  <a:lnTo>
                    <a:pt x="5670194" y="3062833"/>
                  </a:lnTo>
                  <a:lnTo>
                    <a:pt x="5628437" y="3037433"/>
                  </a:lnTo>
                  <a:lnTo>
                    <a:pt x="5585625" y="3012033"/>
                  </a:lnTo>
                  <a:lnTo>
                    <a:pt x="5497030" y="2986633"/>
                  </a:lnTo>
                  <a:lnTo>
                    <a:pt x="5451310" y="2961233"/>
                  </a:lnTo>
                  <a:lnTo>
                    <a:pt x="5357253" y="2935833"/>
                  </a:lnTo>
                  <a:lnTo>
                    <a:pt x="5108626" y="2872333"/>
                  </a:lnTo>
                  <a:lnTo>
                    <a:pt x="5056911" y="2872333"/>
                  </a:lnTo>
                  <a:lnTo>
                    <a:pt x="5004613" y="2859633"/>
                  </a:lnTo>
                  <a:lnTo>
                    <a:pt x="4951793" y="2859633"/>
                  </a:lnTo>
                  <a:lnTo>
                    <a:pt x="4898466" y="2846933"/>
                  </a:lnTo>
                  <a:lnTo>
                    <a:pt x="4463605" y="2846933"/>
                  </a:lnTo>
                  <a:lnTo>
                    <a:pt x="4410291" y="2859633"/>
                  </a:lnTo>
                  <a:lnTo>
                    <a:pt x="4357459" y="2859633"/>
                  </a:lnTo>
                  <a:lnTo>
                    <a:pt x="4305173" y="2872333"/>
                  </a:lnTo>
                  <a:lnTo>
                    <a:pt x="4253446" y="2872333"/>
                  </a:lnTo>
                  <a:lnTo>
                    <a:pt x="4004818" y="2935833"/>
                  </a:lnTo>
                  <a:lnTo>
                    <a:pt x="3910774" y="2961233"/>
                  </a:lnTo>
                  <a:lnTo>
                    <a:pt x="3865054" y="2986633"/>
                  </a:lnTo>
                  <a:lnTo>
                    <a:pt x="3776459" y="3012033"/>
                  </a:lnTo>
                  <a:lnTo>
                    <a:pt x="3733647" y="3037433"/>
                  </a:lnTo>
                  <a:lnTo>
                    <a:pt x="3691890" y="3062833"/>
                  </a:lnTo>
                  <a:lnTo>
                    <a:pt x="3651212" y="3075533"/>
                  </a:lnTo>
                  <a:lnTo>
                    <a:pt x="3611664" y="3100933"/>
                  </a:lnTo>
                  <a:lnTo>
                    <a:pt x="3566337" y="3126333"/>
                  </a:lnTo>
                  <a:lnTo>
                    <a:pt x="3523246" y="3164433"/>
                  </a:lnTo>
                  <a:lnTo>
                    <a:pt x="3482416" y="3189833"/>
                  </a:lnTo>
                  <a:lnTo>
                    <a:pt x="3443884" y="3215233"/>
                  </a:lnTo>
                  <a:lnTo>
                    <a:pt x="3407651" y="3253333"/>
                  </a:lnTo>
                  <a:lnTo>
                    <a:pt x="3373755" y="3278733"/>
                  </a:lnTo>
                  <a:lnTo>
                    <a:pt x="3342221" y="3316833"/>
                  </a:lnTo>
                  <a:lnTo>
                    <a:pt x="3313074" y="3354933"/>
                  </a:lnTo>
                  <a:lnTo>
                    <a:pt x="3286328" y="3380333"/>
                  </a:lnTo>
                  <a:lnTo>
                    <a:pt x="3258362" y="3431133"/>
                  </a:lnTo>
                  <a:lnTo>
                    <a:pt x="3234093" y="3469233"/>
                  </a:lnTo>
                  <a:lnTo>
                    <a:pt x="3213519" y="3507333"/>
                  </a:lnTo>
                  <a:lnTo>
                    <a:pt x="3196666" y="3558133"/>
                  </a:lnTo>
                  <a:lnTo>
                    <a:pt x="3183521" y="3596233"/>
                  </a:lnTo>
                  <a:lnTo>
                    <a:pt x="3174123" y="3647033"/>
                  </a:lnTo>
                  <a:lnTo>
                    <a:pt x="3168485" y="3685133"/>
                  </a:lnTo>
                  <a:lnTo>
                    <a:pt x="3166592" y="3735933"/>
                  </a:lnTo>
                  <a:lnTo>
                    <a:pt x="3168485" y="3786733"/>
                  </a:lnTo>
                  <a:lnTo>
                    <a:pt x="3174123" y="3824833"/>
                  </a:lnTo>
                  <a:lnTo>
                    <a:pt x="3183521" y="3875633"/>
                  </a:lnTo>
                  <a:lnTo>
                    <a:pt x="3196666" y="3913733"/>
                  </a:lnTo>
                  <a:lnTo>
                    <a:pt x="3213519" y="3964533"/>
                  </a:lnTo>
                  <a:lnTo>
                    <a:pt x="3234093" y="4002633"/>
                  </a:lnTo>
                  <a:lnTo>
                    <a:pt x="3258362" y="4040733"/>
                  </a:lnTo>
                  <a:lnTo>
                    <a:pt x="3286328" y="4091533"/>
                  </a:lnTo>
                  <a:lnTo>
                    <a:pt x="3313074" y="4116933"/>
                  </a:lnTo>
                  <a:lnTo>
                    <a:pt x="3342221" y="4155033"/>
                  </a:lnTo>
                  <a:lnTo>
                    <a:pt x="3373755" y="4193133"/>
                  </a:lnTo>
                  <a:lnTo>
                    <a:pt x="3407651" y="4218533"/>
                  </a:lnTo>
                  <a:lnTo>
                    <a:pt x="3443884" y="4256633"/>
                  </a:lnTo>
                  <a:lnTo>
                    <a:pt x="3482416" y="4282033"/>
                  </a:lnTo>
                  <a:lnTo>
                    <a:pt x="3523246" y="4307433"/>
                  </a:lnTo>
                  <a:lnTo>
                    <a:pt x="3566337" y="4345533"/>
                  </a:lnTo>
                  <a:lnTo>
                    <a:pt x="3611664" y="4370933"/>
                  </a:lnTo>
                  <a:lnTo>
                    <a:pt x="3651212" y="4396333"/>
                  </a:lnTo>
                  <a:lnTo>
                    <a:pt x="3691890" y="4409033"/>
                  </a:lnTo>
                  <a:lnTo>
                    <a:pt x="3733647" y="4434433"/>
                  </a:lnTo>
                  <a:lnTo>
                    <a:pt x="3776459" y="4459833"/>
                  </a:lnTo>
                  <a:lnTo>
                    <a:pt x="3865054" y="4485233"/>
                  </a:lnTo>
                  <a:lnTo>
                    <a:pt x="3910774" y="4510633"/>
                  </a:lnTo>
                  <a:lnTo>
                    <a:pt x="4102125" y="4561433"/>
                  </a:lnTo>
                  <a:lnTo>
                    <a:pt x="4253446" y="4599533"/>
                  </a:lnTo>
                  <a:lnTo>
                    <a:pt x="4305173" y="4599533"/>
                  </a:lnTo>
                  <a:lnTo>
                    <a:pt x="4357459" y="4612233"/>
                  </a:lnTo>
                  <a:lnTo>
                    <a:pt x="4410291" y="4612233"/>
                  </a:lnTo>
                  <a:lnTo>
                    <a:pt x="4463605" y="4624933"/>
                  </a:lnTo>
                  <a:lnTo>
                    <a:pt x="4626140" y="4624933"/>
                  </a:lnTo>
                  <a:lnTo>
                    <a:pt x="4681042" y="4637633"/>
                  </a:lnTo>
                  <a:lnTo>
                    <a:pt x="4735944" y="4624933"/>
                  </a:lnTo>
                  <a:lnTo>
                    <a:pt x="4898466" y="4624933"/>
                  </a:lnTo>
                  <a:lnTo>
                    <a:pt x="4951793" y="4612233"/>
                  </a:lnTo>
                  <a:lnTo>
                    <a:pt x="5004613" y="4612233"/>
                  </a:lnTo>
                  <a:lnTo>
                    <a:pt x="5056911" y="4599533"/>
                  </a:lnTo>
                  <a:lnTo>
                    <a:pt x="5108626" y="4599533"/>
                  </a:lnTo>
                  <a:lnTo>
                    <a:pt x="5259959" y="4561433"/>
                  </a:lnTo>
                  <a:lnTo>
                    <a:pt x="5451310" y="4510633"/>
                  </a:lnTo>
                  <a:lnTo>
                    <a:pt x="5497030" y="4485233"/>
                  </a:lnTo>
                  <a:lnTo>
                    <a:pt x="5585625" y="4459833"/>
                  </a:lnTo>
                  <a:lnTo>
                    <a:pt x="5628437" y="4434433"/>
                  </a:lnTo>
                  <a:lnTo>
                    <a:pt x="5670194" y="4409033"/>
                  </a:lnTo>
                  <a:lnTo>
                    <a:pt x="5710872" y="4396333"/>
                  </a:lnTo>
                  <a:lnTo>
                    <a:pt x="5750420" y="4370933"/>
                  </a:lnTo>
                  <a:lnTo>
                    <a:pt x="5795746" y="4345533"/>
                  </a:lnTo>
                  <a:lnTo>
                    <a:pt x="5838837" y="4307433"/>
                  </a:lnTo>
                  <a:lnTo>
                    <a:pt x="5879655" y="4282033"/>
                  </a:lnTo>
                  <a:lnTo>
                    <a:pt x="5918200" y="4256633"/>
                  </a:lnTo>
                  <a:lnTo>
                    <a:pt x="5954420" y="4218533"/>
                  </a:lnTo>
                  <a:lnTo>
                    <a:pt x="5988316" y="4193133"/>
                  </a:lnTo>
                  <a:lnTo>
                    <a:pt x="6019851" y="4155033"/>
                  </a:lnTo>
                  <a:lnTo>
                    <a:pt x="6049010" y="4116933"/>
                  </a:lnTo>
                  <a:lnTo>
                    <a:pt x="6075756" y="4091533"/>
                  </a:lnTo>
                  <a:lnTo>
                    <a:pt x="6103709" y="4040733"/>
                  </a:lnTo>
                  <a:lnTo>
                    <a:pt x="6127991" y="4002633"/>
                  </a:lnTo>
                  <a:lnTo>
                    <a:pt x="6148552" y="3964533"/>
                  </a:lnTo>
                  <a:lnTo>
                    <a:pt x="6165418" y="3913733"/>
                  </a:lnTo>
                  <a:lnTo>
                    <a:pt x="6178550" y="3875633"/>
                  </a:lnTo>
                  <a:lnTo>
                    <a:pt x="6187948" y="3824833"/>
                  </a:lnTo>
                  <a:lnTo>
                    <a:pt x="6193599" y="3786733"/>
                  </a:lnTo>
                  <a:lnTo>
                    <a:pt x="6195479" y="3735933"/>
                  </a:lnTo>
                  <a:close/>
                </a:path>
                <a:path w="7172325" h="4638040">
                  <a:moveTo>
                    <a:pt x="7172261" y="889000"/>
                  </a:moveTo>
                  <a:lnTo>
                    <a:pt x="7169823" y="838200"/>
                  </a:lnTo>
                  <a:lnTo>
                    <a:pt x="7162495" y="787400"/>
                  </a:lnTo>
                  <a:lnTo>
                    <a:pt x="7158101" y="769099"/>
                  </a:lnTo>
                  <a:lnTo>
                    <a:pt x="7158101" y="889000"/>
                  </a:lnTo>
                  <a:lnTo>
                    <a:pt x="7156920" y="914400"/>
                  </a:lnTo>
                  <a:lnTo>
                    <a:pt x="7153389" y="952500"/>
                  </a:lnTo>
                  <a:lnTo>
                    <a:pt x="7147560" y="990600"/>
                  </a:lnTo>
                  <a:lnTo>
                    <a:pt x="7139483" y="1028700"/>
                  </a:lnTo>
                  <a:lnTo>
                    <a:pt x="7129196" y="1054100"/>
                  </a:lnTo>
                  <a:lnTo>
                    <a:pt x="7116737" y="1092200"/>
                  </a:lnTo>
                  <a:lnTo>
                    <a:pt x="7102170" y="1117600"/>
                  </a:lnTo>
                  <a:lnTo>
                    <a:pt x="7085533" y="1155700"/>
                  </a:lnTo>
                  <a:lnTo>
                    <a:pt x="7066864" y="1181100"/>
                  </a:lnTo>
                  <a:lnTo>
                    <a:pt x="7046214" y="1219200"/>
                  </a:lnTo>
                  <a:lnTo>
                    <a:pt x="7023621" y="1244600"/>
                  </a:lnTo>
                  <a:lnTo>
                    <a:pt x="6999135" y="1282700"/>
                  </a:lnTo>
                  <a:lnTo>
                    <a:pt x="6972808" y="1308100"/>
                  </a:lnTo>
                  <a:lnTo>
                    <a:pt x="6944665" y="1333500"/>
                  </a:lnTo>
                  <a:lnTo>
                    <a:pt x="6914769" y="1358900"/>
                  </a:lnTo>
                  <a:lnTo>
                    <a:pt x="6883159" y="1397000"/>
                  </a:lnTo>
                  <a:lnTo>
                    <a:pt x="6849885" y="1422400"/>
                  </a:lnTo>
                  <a:lnTo>
                    <a:pt x="6814985" y="1447800"/>
                  </a:lnTo>
                  <a:lnTo>
                    <a:pt x="6778498" y="1473200"/>
                  </a:lnTo>
                  <a:lnTo>
                    <a:pt x="6740487" y="1485900"/>
                  </a:lnTo>
                  <a:lnTo>
                    <a:pt x="6700977" y="1511300"/>
                  </a:lnTo>
                  <a:lnTo>
                    <a:pt x="6660032" y="1536700"/>
                  </a:lnTo>
                  <a:lnTo>
                    <a:pt x="6617678" y="1562100"/>
                  </a:lnTo>
                  <a:lnTo>
                    <a:pt x="6573977" y="1574800"/>
                  </a:lnTo>
                  <a:lnTo>
                    <a:pt x="6528968" y="1600200"/>
                  </a:lnTo>
                  <a:lnTo>
                    <a:pt x="6482689" y="1612900"/>
                  </a:lnTo>
                  <a:lnTo>
                    <a:pt x="6435191" y="1638300"/>
                  </a:lnTo>
                  <a:lnTo>
                    <a:pt x="6285827" y="1676400"/>
                  </a:lnTo>
                  <a:lnTo>
                    <a:pt x="6016701" y="1739900"/>
                  </a:lnTo>
                  <a:lnTo>
                    <a:pt x="5960237" y="1739900"/>
                  </a:lnTo>
                  <a:lnTo>
                    <a:pt x="5903023" y="1752600"/>
                  </a:lnTo>
                  <a:lnTo>
                    <a:pt x="5786437" y="1752600"/>
                  </a:lnTo>
                  <a:lnTo>
                    <a:pt x="5727179" y="1765300"/>
                  </a:lnTo>
                  <a:lnTo>
                    <a:pt x="5607456" y="1765300"/>
                  </a:lnTo>
                  <a:lnTo>
                    <a:pt x="5548198" y="1752600"/>
                  </a:lnTo>
                  <a:lnTo>
                    <a:pt x="5431612" y="1752600"/>
                  </a:lnTo>
                  <a:lnTo>
                    <a:pt x="5374386" y="1739900"/>
                  </a:lnTo>
                  <a:lnTo>
                    <a:pt x="5317934" y="1739900"/>
                  </a:lnTo>
                  <a:lnTo>
                    <a:pt x="5048796" y="1676400"/>
                  </a:lnTo>
                  <a:lnTo>
                    <a:pt x="4899444" y="1638300"/>
                  </a:lnTo>
                  <a:lnTo>
                    <a:pt x="4851946" y="1612900"/>
                  </a:lnTo>
                  <a:lnTo>
                    <a:pt x="4805667" y="1600200"/>
                  </a:lnTo>
                  <a:lnTo>
                    <a:pt x="4760658" y="1574800"/>
                  </a:lnTo>
                  <a:lnTo>
                    <a:pt x="4716945" y="1562100"/>
                  </a:lnTo>
                  <a:lnTo>
                    <a:pt x="4674603" y="1536700"/>
                  </a:lnTo>
                  <a:lnTo>
                    <a:pt x="4633658" y="1511300"/>
                  </a:lnTo>
                  <a:lnTo>
                    <a:pt x="4594149" y="1485900"/>
                  </a:lnTo>
                  <a:lnTo>
                    <a:pt x="4556137" y="1473200"/>
                  </a:lnTo>
                  <a:lnTo>
                    <a:pt x="4519650" y="1447800"/>
                  </a:lnTo>
                  <a:lnTo>
                    <a:pt x="4484751" y="1422400"/>
                  </a:lnTo>
                  <a:lnTo>
                    <a:pt x="4451477" y="1397000"/>
                  </a:lnTo>
                  <a:lnTo>
                    <a:pt x="4419866" y="1358900"/>
                  </a:lnTo>
                  <a:lnTo>
                    <a:pt x="4389971" y="1333500"/>
                  </a:lnTo>
                  <a:lnTo>
                    <a:pt x="4361827" y="1308100"/>
                  </a:lnTo>
                  <a:lnTo>
                    <a:pt x="4335500" y="1282700"/>
                  </a:lnTo>
                  <a:lnTo>
                    <a:pt x="4311015" y="1244600"/>
                  </a:lnTo>
                  <a:lnTo>
                    <a:pt x="4288421" y="1219200"/>
                  </a:lnTo>
                  <a:lnTo>
                    <a:pt x="4267771" y="1181100"/>
                  </a:lnTo>
                  <a:lnTo>
                    <a:pt x="4249102" y="1155700"/>
                  </a:lnTo>
                  <a:lnTo>
                    <a:pt x="4232453" y="1117600"/>
                  </a:lnTo>
                  <a:lnTo>
                    <a:pt x="4217886" y="1092200"/>
                  </a:lnTo>
                  <a:lnTo>
                    <a:pt x="4205440" y="1054100"/>
                  </a:lnTo>
                  <a:lnTo>
                    <a:pt x="4195153" y="1028700"/>
                  </a:lnTo>
                  <a:lnTo>
                    <a:pt x="4187075" y="990600"/>
                  </a:lnTo>
                  <a:lnTo>
                    <a:pt x="4181246" y="952500"/>
                  </a:lnTo>
                  <a:lnTo>
                    <a:pt x="4177715" y="914400"/>
                  </a:lnTo>
                  <a:lnTo>
                    <a:pt x="4176534" y="889000"/>
                  </a:lnTo>
                  <a:lnTo>
                    <a:pt x="4177715" y="850900"/>
                  </a:lnTo>
                  <a:lnTo>
                    <a:pt x="4181246" y="812800"/>
                  </a:lnTo>
                  <a:lnTo>
                    <a:pt x="4187075" y="774700"/>
                  </a:lnTo>
                  <a:lnTo>
                    <a:pt x="4195153" y="749300"/>
                  </a:lnTo>
                  <a:lnTo>
                    <a:pt x="4205440" y="711200"/>
                  </a:lnTo>
                  <a:lnTo>
                    <a:pt x="4217886" y="673100"/>
                  </a:lnTo>
                  <a:lnTo>
                    <a:pt x="4232453" y="647700"/>
                  </a:lnTo>
                  <a:lnTo>
                    <a:pt x="4249102" y="609600"/>
                  </a:lnTo>
                  <a:lnTo>
                    <a:pt x="4267771" y="584200"/>
                  </a:lnTo>
                  <a:lnTo>
                    <a:pt x="4288421" y="546100"/>
                  </a:lnTo>
                  <a:lnTo>
                    <a:pt x="4311015" y="520700"/>
                  </a:lnTo>
                  <a:lnTo>
                    <a:pt x="4335500" y="495300"/>
                  </a:lnTo>
                  <a:lnTo>
                    <a:pt x="4361827" y="457200"/>
                  </a:lnTo>
                  <a:lnTo>
                    <a:pt x="4389971" y="431800"/>
                  </a:lnTo>
                  <a:lnTo>
                    <a:pt x="4419866" y="406400"/>
                  </a:lnTo>
                  <a:lnTo>
                    <a:pt x="4451477" y="381000"/>
                  </a:lnTo>
                  <a:lnTo>
                    <a:pt x="4484751" y="355600"/>
                  </a:lnTo>
                  <a:lnTo>
                    <a:pt x="4519650" y="330200"/>
                  </a:lnTo>
                  <a:lnTo>
                    <a:pt x="4556137" y="304800"/>
                  </a:lnTo>
                  <a:lnTo>
                    <a:pt x="4594149" y="279400"/>
                  </a:lnTo>
                  <a:lnTo>
                    <a:pt x="4633658" y="254000"/>
                  </a:lnTo>
                  <a:lnTo>
                    <a:pt x="4674603" y="228600"/>
                  </a:lnTo>
                  <a:lnTo>
                    <a:pt x="4716945" y="203200"/>
                  </a:lnTo>
                  <a:lnTo>
                    <a:pt x="4760658" y="190500"/>
                  </a:lnTo>
                  <a:lnTo>
                    <a:pt x="4805667" y="165100"/>
                  </a:lnTo>
                  <a:lnTo>
                    <a:pt x="4851946" y="152400"/>
                  </a:lnTo>
                  <a:lnTo>
                    <a:pt x="4899444" y="127000"/>
                  </a:lnTo>
                  <a:lnTo>
                    <a:pt x="5048796" y="88900"/>
                  </a:lnTo>
                  <a:lnTo>
                    <a:pt x="5262296" y="38100"/>
                  </a:lnTo>
                  <a:lnTo>
                    <a:pt x="5317934" y="38100"/>
                  </a:lnTo>
                  <a:lnTo>
                    <a:pt x="5431612" y="12700"/>
                  </a:lnTo>
                  <a:lnTo>
                    <a:pt x="5903023" y="12700"/>
                  </a:lnTo>
                  <a:lnTo>
                    <a:pt x="6016701" y="38100"/>
                  </a:lnTo>
                  <a:lnTo>
                    <a:pt x="6072340" y="38100"/>
                  </a:lnTo>
                  <a:lnTo>
                    <a:pt x="6285827" y="88900"/>
                  </a:lnTo>
                  <a:lnTo>
                    <a:pt x="6435191" y="127000"/>
                  </a:lnTo>
                  <a:lnTo>
                    <a:pt x="6482689" y="152400"/>
                  </a:lnTo>
                  <a:lnTo>
                    <a:pt x="6528968" y="165100"/>
                  </a:lnTo>
                  <a:lnTo>
                    <a:pt x="6573977" y="190500"/>
                  </a:lnTo>
                  <a:lnTo>
                    <a:pt x="6617678" y="203200"/>
                  </a:lnTo>
                  <a:lnTo>
                    <a:pt x="6660032" y="228600"/>
                  </a:lnTo>
                  <a:lnTo>
                    <a:pt x="6700977" y="254000"/>
                  </a:lnTo>
                  <a:lnTo>
                    <a:pt x="6740487" y="279400"/>
                  </a:lnTo>
                  <a:lnTo>
                    <a:pt x="6778498" y="304800"/>
                  </a:lnTo>
                  <a:lnTo>
                    <a:pt x="6814985" y="330200"/>
                  </a:lnTo>
                  <a:lnTo>
                    <a:pt x="6849885" y="355600"/>
                  </a:lnTo>
                  <a:lnTo>
                    <a:pt x="6883159" y="381000"/>
                  </a:lnTo>
                  <a:lnTo>
                    <a:pt x="6914769" y="406400"/>
                  </a:lnTo>
                  <a:lnTo>
                    <a:pt x="6944665" y="431800"/>
                  </a:lnTo>
                  <a:lnTo>
                    <a:pt x="6999135" y="495300"/>
                  </a:lnTo>
                  <a:lnTo>
                    <a:pt x="7023621" y="520700"/>
                  </a:lnTo>
                  <a:lnTo>
                    <a:pt x="7046214" y="546100"/>
                  </a:lnTo>
                  <a:lnTo>
                    <a:pt x="7066864" y="584200"/>
                  </a:lnTo>
                  <a:lnTo>
                    <a:pt x="7085533" y="609600"/>
                  </a:lnTo>
                  <a:lnTo>
                    <a:pt x="7102170" y="647700"/>
                  </a:lnTo>
                  <a:lnTo>
                    <a:pt x="7116737" y="673100"/>
                  </a:lnTo>
                  <a:lnTo>
                    <a:pt x="7129196" y="711200"/>
                  </a:lnTo>
                  <a:lnTo>
                    <a:pt x="7139483" y="749300"/>
                  </a:lnTo>
                  <a:lnTo>
                    <a:pt x="7147560" y="774700"/>
                  </a:lnTo>
                  <a:lnTo>
                    <a:pt x="7153389" y="812800"/>
                  </a:lnTo>
                  <a:lnTo>
                    <a:pt x="7156920" y="850900"/>
                  </a:lnTo>
                  <a:lnTo>
                    <a:pt x="7158101" y="889000"/>
                  </a:lnTo>
                  <a:lnTo>
                    <a:pt x="7158101" y="769099"/>
                  </a:lnTo>
                  <a:lnTo>
                    <a:pt x="7133272" y="685800"/>
                  </a:lnTo>
                  <a:lnTo>
                    <a:pt x="7111403" y="635000"/>
                  </a:lnTo>
                  <a:lnTo>
                    <a:pt x="7084746" y="584200"/>
                  </a:lnTo>
                  <a:lnTo>
                    <a:pt x="7053288" y="533400"/>
                  </a:lnTo>
                  <a:lnTo>
                    <a:pt x="7026707" y="495300"/>
                  </a:lnTo>
                  <a:lnTo>
                    <a:pt x="6997738" y="469900"/>
                  </a:lnTo>
                  <a:lnTo>
                    <a:pt x="6966394" y="431800"/>
                  </a:lnTo>
                  <a:lnTo>
                    <a:pt x="6932714" y="406400"/>
                  </a:lnTo>
                  <a:lnTo>
                    <a:pt x="6896722" y="368300"/>
                  </a:lnTo>
                  <a:lnTo>
                    <a:pt x="6858419" y="342900"/>
                  </a:lnTo>
                  <a:lnTo>
                    <a:pt x="6817855" y="304800"/>
                  </a:lnTo>
                  <a:lnTo>
                    <a:pt x="6775031" y="279400"/>
                  </a:lnTo>
                  <a:lnTo>
                    <a:pt x="6729984" y="254000"/>
                  </a:lnTo>
                  <a:lnTo>
                    <a:pt x="6690690" y="228600"/>
                  </a:lnTo>
                  <a:lnTo>
                    <a:pt x="6650266" y="215900"/>
                  </a:lnTo>
                  <a:lnTo>
                    <a:pt x="6608775" y="190500"/>
                  </a:lnTo>
                  <a:lnTo>
                    <a:pt x="6566230" y="165100"/>
                  </a:lnTo>
                  <a:lnTo>
                    <a:pt x="6478181" y="139700"/>
                  </a:lnTo>
                  <a:lnTo>
                    <a:pt x="6432753" y="114300"/>
                  </a:lnTo>
                  <a:lnTo>
                    <a:pt x="6339294" y="88900"/>
                  </a:lnTo>
                  <a:lnTo>
                    <a:pt x="6092228" y="25400"/>
                  </a:lnTo>
                  <a:lnTo>
                    <a:pt x="6040831" y="25400"/>
                  </a:lnTo>
                  <a:lnTo>
                    <a:pt x="5988863" y="12700"/>
                  </a:lnTo>
                  <a:lnTo>
                    <a:pt x="5936373" y="12700"/>
                  </a:lnTo>
                  <a:lnTo>
                    <a:pt x="5883376" y="0"/>
                  </a:lnTo>
                  <a:lnTo>
                    <a:pt x="5451246" y="0"/>
                  </a:lnTo>
                  <a:lnTo>
                    <a:pt x="5398262" y="12700"/>
                  </a:lnTo>
                  <a:lnTo>
                    <a:pt x="5345773" y="12700"/>
                  </a:lnTo>
                  <a:lnTo>
                    <a:pt x="5293804" y="25400"/>
                  </a:lnTo>
                  <a:lnTo>
                    <a:pt x="5242407" y="25400"/>
                  </a:lnTo>
                  <a:lnTo>
                    <a:pt x="4995342" y="88900"/>
                  </a:lnTo>
                  <a:lnTo>
                    <a:pt x="4901870" y="114300"/>
                  </a:lnTo>
                  <a:lnTo>
                    <a:pt x="4856442" y="139700"/>
                  </a:lnTo>
                  <a:lnTo>
                    <a:pt x="4768405" y="165100"/>
                  </a:lnTo>
                  <a:lnTo>
                    <a:pt x="4725860" y="190500"/>
                  </a:lnTo>
                  <a:lnTo>
                    <a:pt x="4684357" y="215900"/>
                  </a:lnTo>
                  <a:lnTo>
                    <a:pt x="4643945" y="228600"/>
                  </a:lnTo>
                  <a:lnTo>
                    <a:pt x="4604639" y="254000"/>
                  </a:lnTo>
                  <a:lnTo>
                    <a:pt x="4559592" y="279400"/>
                  </a:lnTo>
                  <a:lnTo>
                    <a:pt x="4516780" y="304800"/>
                  </a:lnTo>
                  <a:lnTo>
                    <a:pt x="4476204" y="342900"/>
                  </a:lnTo>
                  <a:lnTo>
                    <a:pt x="4437913" y="368300"/>
                  </a:lnTo>
                  <a:lnTo>
                    <a:pt x="4401909" y="406400"/>
                  </a:lnTo>
                  <a:lnTo>
                    <a:pt x="4368228" y="431800"/>
                  </a:lnTo>
                  <a:lnTo>
                    <a:pt x="4336897" y="469900"/>
                  </a:lnTo>
                  <a:lnTo>
                    <a:pt x="4307929" y="495300"/>
                  </a:lnTo>
                  <a:lnTo>
                    <a:pt x="4281348" y="533400"/>
                  </a:lnTo>
                  <a:lnTo>
                    <a:pt x="4249890" y="584200"/>
                  </a:lnTo>
                  <a:lnTo>
                    <a:pt x="4223220" y="635000"/>
                  </a:lnTo>
                  <a:lnTo>
                    <a:pt x="4201363" y="685800"/>
                  </a:lnTo>
                  <a:lnTo>
                    <a:pt x="4184332" y="736600"/>
                  </a:lnTo>
                  <a:lnTo>
                    <a:pt x="4172140" y="787400"/>
                  </a:lnTo>
                  <a:lnTo>
                    <a:pt x="4164812" y="838200"/>
                  </a:lnTo>
                  <a:lnTo>
                    <a:pt x="4162361" y="889000"/>
                  </a:lnTo>
                  <a:lnTo>
                    <a:pt x="4164812" y="939800"/>
                  </a:lnTo>
                  <a:lnTo>
                    <a:pt x="4172140" y="990600"/>
                  </a:lnTo>
                  <a:lnTo>
                    <a:pt x="4184332" y="1041400"/>
                  </a:lnTo>
                  <a:lnTo>
                    <a:pt x="4201363" y="1092200"/>
                  </a:lnTo>
                  <a:lnTo>
                    <a:pt x="4223220" y="1130300"/>
                  </a:lnTo>
                  <a:lnTo>
                    <a:pt x="4249890" y="1181100"/>
                  </a:lnTo>
                  <a:lnTo>
                    <a:pt x="4281348" y="1231900"/>
                  </a:lnTo>
                  <a:lnTo>
                    <a:pt x="4307929" y="1270000"/>
                  </a:lnTo>
                  <a:lnTo>
                    <a:pt x="4336897" y="1295400"/>
                  </a:lnTo>
                  <a:lnTo>
                    <a:pt x="4368228" y="1333500"/>
                  </a:lnTo>
                  <a:lnTo>
                    <a:pt x="4401909" y="1371600"/>
                  </a:lnTo>
                  <a:lnTo>
                    <a:pt x="4437913" y="1397000"/>
                  </a:lnTo>
                  <a:lnTo>
                    <a:pt x="4476204" y="1435100"/>
                  </a:lnTo>
                  <a:lnTo>
                    <a:pt x="4516780" y="1460500"/>
                  </a:lnTo>
                  <a:lnTo>
                    <a:pt x="4559592" y="1485900"/>
                  </a:lnTo>
                  <a:lnTo>
                    <a:pt x="4604639" y="1511300"/>
                  </a:lnTo>
                  <a:lnTo>
                    <a:pt x="4643945" y="1536700"/>
                  </a:lnTo>
                  <a:lnTo>
                    <a:pt x="4684357" y="1562100"/>
                  </a:lnTo>
                  <a:lnTo>
                    <a:pt x="4725860" y="1574800"/>
                  </a:lnTo>
                  <a:lnTo>
                    <a:pt x="4768405" y="1600200"/>
                  </a:lnTo>
                  <a:lnTo>
                    <a:pt x="4811941" y="1612900"/>
                  </a:lnTo>
                  <a:lnTo>
                    <a:pt x="4856442" y="1638300"/>
                  </a:lnTo>
                  <a:lnTo>
                    <a:pt x="5043297" y="1689100"/>
                  </a:lnTo>
                  <a:lnTo>
                    <a:pt x="5293804" y="1752600"/>
                  </a:lnTo>
                  <a:lnTo>
                    <a:pt x="5345773" y="1752600"/>
                  </a:lnTo>
                  <a:lnTo>
                    <a:pt x="5398262" y="1765300"/>
                  </a:lnTo>
                  <a:lnTo>
                    <a:pt x="5504688" y="1765300"/>
                  </a:lnTo>
                  <a:lnTo>
                    <a:pt x="5558536" y="1778000"/>
                  </a:lnTo>
                  <a:lnTo>
                    <a:pt x="5776099" y="1778000"/>
                  </a:lnTo>
                  <a:lnTo>
                    <a:pt x="5829947" y="1765300"/>
                  </a:lnTo>
                  <a:lnTo>
                    <a:pt x="5936373" y="1765300"/>
                  </a:lnTo>
                  <a:lnTo>
                    <a:pt x="5988863" y="1752600"/>
                  </a:lnTo>
                  <a:lnTo>
                    <a:pt x="6040831" y="1752600"/>
                  </a:lnTo>
                  <a:lnTo>
                    <a:pt x="6291326" y="1689100"/>
                  </a:lnTo>
                  <a:lnTo>
                    <a:pt x="6478181" y="1638300"/>
                  </a:lnTo>
                  <a:lnTo>
                    <a:pt x="6522694" y="1612900"/>
                  </a:lnTo>
                  <a:lnTo>
                    <a:pt x="6566230" y="1600200"/>
                  </a:lnTo>
                  <a:lnTo>
                    <a:pt x="6608775" y="1574800"/>
                  </a:lnTo>
                  <a:lnTo>
                    <a:pt x="6650266" y="1562100"/>
                  </a:lnTo>
                  <a:lnTo>
                    <a:pt x="6690690" y="1536700"/>
                  </a:lnTo>
                  <a:lnTo>
                    <a:pt x="6729984" y="1511300"/>
                  </a:lnTo>
                  <a:lnTo>
                    <a:pt x="6775031" y="1485900"/>
                  </a:lnTo>
                  <a:lnTo>
                    <a:pt x="6817855" y="1460500"/>
                  </a:lnTo>
                  <a:lnTo>
                    <a:pt x="6858419" y="1435100"/>
                  </a:lnTo>
                  <a:lnTo>
                    <a:pt x="6896722" y="1397000"/>
                  </a:lnTo>
                  <a:lnTo>
                    <a:pt x="6932714" y="1371600"/>
                  </a:lnTo>
                  <a:lnTo>
                    <a:pt x="6966394" y="1333500"/>
                  </a:lnTo>
                  <a:lnTo>
                    <a:pt x="6997738" y="1295400"/>
                  </a:lnTo>
                  <a:lnTo>
                    <a:pt x="7026707" y="1270000"/>
                  </a:lnTo>
                  <a:lnTo>
                    <a:pt x="7053288" y="1231900"/>
                  </a:lnTo>
                  <a:lnTo>
                    <a:pt x="7084746" y="1181100"/>
                  </a:lnTo>
                  <a:lnTo>
                    <a:pt x="7111403" y="1130300"/>
                  </a:lnTo>
                  <a:lnTo>
                    <a:pt x="7133272" y="1092200"/>
                  </a:lnTo>
                  <a:lnTo>
                    <a:pt x="7150303" y="1041400"/>
                  </a:lnTo>
                  <a:lnTo>
                    <a:pt x="7162495" y="990600"/>
                  </a:lnTo>
                  <a:lnTo>
                    <a:pt x="7169823" y="939800"/>
                  </a:lnTo>
                  <a:lnTo>
                    <a:pt x="7172261" y="889000"/>
                  </a:lnTo>
                  <a:close/>
                </a:path>
              </a:pathLst>
            </a:custGeom>
            <a:solidFill>
              <a:srgbClr val="BAC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58527" y="672401"/>
            <a:ext cx="4670673" cy="16446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650" spc="254" dirty="0">
                <a:solidFill>
                  <a:srgbClr val="FFFFFF"/>
                </a:solidFill>
                <a:latin typeface="Trebuchet MS"/>
                <a:cs typeface="Trebuchet MS"/>
              </a:rPr>
              <a:t>Какие мероприятия для привлечения молодых специалистов вас интересуют?</a:t>
            </a:r>
            <a:endParaRPr sz="265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83134" y="814450"/>
            <a:ext cx="1089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05" dirty="0">
                <a:solidFill>
                  <a:srgbClr val="FFFFFF"/>
                </a:solidFill>
                <a:latin typeface="Trebuchet MS"/>
                <a:cs typeface="Trebuchet MS"/>
              </a:rPr>
              <a:t>02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91667" y="5461067"/>
            <a:ext cx="1218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70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4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91534" y="4171763"/>
            <a:ext cx="4216400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Совместные научно-практические конференции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67436" y="4572177"/>
            <a:ext cx="2677900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7425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ahoma"/>
                <a:cs typeface="Tahoma"/>
              </a:rPr>
              <a:t>50%</a:t>
            </a:r>
            <a:endParaRPr sz="4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380"/>
              </a:spcBef>
            </a:pPr>
            <a:r>
              <a:rPr lang="ru-RU"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Ярмарки вакансий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235140" y="7257639"/>
            <a:ext cx="5445125" cy="1701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4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845"/>
              </a:spcBef>
            </a:pPr>
            <a:r>
              <a:rPr lang="ru-RU"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Мастер-классы для студентов</a:t>
            </a:r>
            <a:endParaRPr sz="21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0144"/>
            <a:ext cx="7171690" cy="1590675"/>
          </a:xfrm>
          <a:custGeom>
            <a:avLst/>
            <a:gdLst/>
            <a:ahLst/>
            <a:cxnLst/>
            <a:rect l="l" t="t" r="r" b="b"/>
            <a:pathLst>
              <a:path w="7171690" h="1590675">
                <a:moveTo>
                  <a:pt x="0" y="0"/>
                </a:moveTo>
                <a:lnTo>
                  <a:pt x="6373625" y="0"/>
                </a:lnTo>
                <a:lnTo>
                  <a:pt x="6422211" y="1455"/>
                </a:lnTo>
                <a:lnTo>
                  <a:pt x="6470027" y="5766"/>
                </a:lnTo>
                <a:lnTo>
                  <a:pt x="6516989" y="12849"/>
                </a:lnTo>
                <a:lnTo>
                  <a:pt x="6563015" y="22621"/>
                </a:lnTo>
                <a:lnTo>
                  <a:pt x="6608021" y="34998"/>
                </a:lnTo>
                <a:lnTo>
                  <a:pt x="6651923" y="49897"/>
                </a:lnTo>
                <a:lnTo>
                  <a:pt x="6694638" y="67235"/>
                </a:lnTo>
                <a:lnTo>
                  <a:pt x="6736083" y="86927"/>
                </a:lnTo>
                <a:lnTo>
                  <a:pt x="6776174" y="108891"/>
                </a:lnTo>
                <a:lnTo>
                  <a:pt x="6814828" y="133043"/>
                </a:lnTo>
                <a:lnTo>
                  <a:pt x="6851960" y="159300"/>
                </a:lnTo>
                <a:lnTo>
                  <a:pt x="6887489" y="187578"/>
                </a:lnTo>
                <a:lnTo>
                  <a:pt x="6921330" y="217794"/>
                </a:lnTo>
                <a:lnTo>
                  <a:pt x="6953401" y="249864"/>
                </a:lnTo>
                <a:lnTo>
                  <a:pt x="6983617" y="283705"/>
                </a:lnTo>
                <a:lnTo>
                  <a:pt x="7011895" y="319234"/>
                </a:lnTo>
                <a:lnTo>
                  <a:pt x="7038151" y="356367"/>
                </a:lnTo>
                <a:lnTo>
                  <a:pt x="7062303" y="395021"/>
                </a:lnTo>
                <a:lnTo>
                  <a:pt x="7084267" y="435111"/>
                </a:lnTo>
                <a:lnTo>
                  <a:pt x="7103960" y="476556"/>
                </a:lnTo>
                <a:lnTo>
                  <a:pt x="7121297" y="519271"/>
                </a:lnTo>
                <a:lnTo>
                  <a:pt x="7136196" y="563174"/>
                </a:lnTo>
                <a:lnTo>
                  <a:pt x="7148573" y="608179"/>
                </a:lnTo>
                <a:lnTo>
                  <a:pt x="7158345" y="654205"/>
                </a:lnTo>
                <a:lnTo>
                  <a:pt x="7165428" y="701168"/>
                </a:lnTo>
                <a:lnTo>
                  <a:pt x="7169739" y="748984"/>
                </a:lnTo>
                <a:lnTo>
                  <a:pt x="7171195" y="797569"/>
                </a:lnTo>
                <a:lnTo>
                  <a:pt x="7169739" y="846155"/>
                </a:lnTo>
                <a:lnTo>
                  <a:pt x="7165428" y="893971"/>
                </a:lnTo>
                <a:lnTo>
                  <a:pt x="7158345" y="940934"/>
                </a:lnTo>
                <a:lnTo>
                  <a:pt x="7148573" y="986959"/>
                </a:lnTo>
                <a:lnTo>
                  <a:pt x="7136196" y="1031965"/>
                </a:lnTo>
                <a:lnTo>
                  <a:pt x="7121297" y="1075867"/>
                </a:lnTo>
                <a:lnTo>
                  <a:pt x="7103960" y="1118582"/>
                </a:lnTo>
                <a:lnTo>
                  <a:pt x="7084267" y="1160027"/>
                </a:lnTo>
                <a:lnTo>
                  <a:pt x="7062303" y="1200118"/>
                </a:lnTo>
                <a:lnTo>
                  <a:pt x="7038151" y="1238772"/>
                </a:lnTo>
                <a:lnTo>
                  <a:pt x="7011895" y="1275905"/>
                </a:lnTo>
                <a:lnTo>
                  <a:pt x="6983617" y="1311433"/>
                </a:lnTo>
                <a:lnTo>
                  <a:pt x="6953401" y="1345275"/>
                </a:lnTo>
                <a:lnTo>
                  <a:pt x="6921330" y="1377345"/>
                </a:lnTo>
                <a:lnTo>
                  <a:pt x="6887489" y="1407561"/>
                </a:lnTo>
                <a:lnTo>
                  <a:pt x="6851960" y="1435839"/>
                </a:lnTo>
                <a:lnTo>
                  <a:pt x="6814828" y="1462095"/>
                </a:lnTo>
                <a:lnTo>
                  <a:pt x="6776174" y="1486247"/>
                </a:lnTo>
                <a:lnTo>
                  <a:pt x="6736083" y="1508211"/>
                </a:lnTo>
                <a:lnTo>
                  <a:pt x="6694638" y="1527904"/>
                </a:lnTo>
                <a:lnTo>
                  <a:pt x="6651923" y="1545241"/>
                </a:lnTo>
                <a:lnTo>
                  <a:pt x="6608021" y="1560140"/>
                </a:lnTo>
                <a:lnTo>
                  <a:pt x="6563015" y="1572517"/>
                </a:lnTo>
                <a:lnTo>
                  <a:pt x="6516989" y="1582289"/>
                </a:lnTo>
                <a:lnTo>
                  <a:pt x="6470027" y="1589372"/>
                </a:lnTo>
                <a:lnTo>
                  <a:pt x="6455586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5" name="object 5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804914" y="9200975"/>
            <a:ext cx="5483225" cy="38100"/>
          </a:xfrm>
          <a:custGeom>
            <a:avLst/>
            <a:gdLst/>
            <a:ahLst/>
            <a:cxnLst/>
            <a:rect l="l" t="t" r="r" b="b"/>
            <a:pathLst>
              <a:path w="5483225" h="38100">
                <a:moveTo>
                  <a:pt x="5483085" y="0"/>
                </a:moveTo>
                <a:lnTo>
                  <a:pt x="5483085" y="38099"/>
                </a:lnTo>
                <a:lnTo>
                  <a:pt x="0" y="38099"/>
                </a:lnTo>
                <a:lnTo>
                  <a:pt x="0" y="0"/>
                </a:lnTo>
                <a:lnTo>
                  <a:pt x="5483085" y="0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2038" y="9143825"/>
            <a:ext cx="152399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243156" y="5353050"/>
            <a:ext cx="15801975" cy="152400"/>
            <a:chOff x="1243156" y="5353050"/>
            <a:chExt cx="15801975" cy="152400"/>
          </a:xfrm>
        </p:grpSpPr>
        <p:sp>
          <p:nvSpPr>
            <p:cNvPr id="12" name="object 12"/>
            <p:cNvSpPr/>
            <p:nvPr/>
          </p:nvSpPr>
          <p:spPr>
            <a:xfrm>
              <a:off x="1386031" y="5429249"/>
              <a:ext cx="15516225" cy="0"/>
            </a:xfrm>
            <a:custGeom>
              <a:avLst/>
              <a:gdLst/>
              <a:ahLst/>
              <a:cxnLst/>
              <a:rect l="l" t="t" r="r" b="b"/>
              <a:pathLst>
                <a:path w="15516225">
                  <a:moveTo>
                    <a:pt x="0" y="0"/>
                  </a:moveTo>
                  <a:lnTo>
                    <a:pt x="15515935" y="0"/>
                  </a:lnTo>
                </a:path>
              </a:pathLst>
            </a:custGeom>
            <a:ln w="38099">
              <a:solidFill>
                <a:srgbClr val="D5D6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156" y="5353050"/>
              <a:ext cx="152399" cy="152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92441" y="5353050"/>
              <a:ext cx="152399" cy="152399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10292608" y="5623845"/>
            <a:ext cx="5143500" cy="3035300"/>
          </a:xfrm>
          <a:custGeom>
            <a:avLst/>
            <a:gdLst/>
            <a:ahLst/>
            <a:cxnLst/>
            <a:rect l="l" t="t" r="r" b="b"/>
            <a:pathLst>
              <a:path w="5143500" h="3035300">
                <a:moveTo>
                  <a:pt x="2945760" y="12700"/>
                </a:moveTo>
                <a:lnTo>
                  <a:pt x="2197739" y="12700"/>
                </a:lnTo>
                <a:lnTo>
                  <a:pt x="2250494" y="0"/>
                </a:lnTo>
                <a:lnTo>
                  <a:pt x="2893005" y="0"/>
                </a:lnTo>
                <a:lnTo>
                  <a:pt x="2945760" y="12700"/>
                </a:lnTo>
                <a:close/>
              </a:path>
              <a:path w="5143500" h="3035300">
                <a:moveTo>
                  <a:pt x="2452026" y="25400"/>
                </a:moveTo>
                <a:lnTo>
                  <a:pt x="2093020" y="25400"/>
                </a:lnTo>
                <a:lnTo>
                  <a:pt x="2145243" y="12700"/>
                </a:lnTo>
                <a:lnTo>
                  <a:pt x="2511720" y="12700"/>
                </a:lnTo>
                <a:lnTo>
                  <a:pt x="2452026" y="25400"/>
                </a:lnTo>
                <a:close/>
              </a:path>
              <a:path w="5143500" h="3035300">
                <a:moveTo>
                  <a:pt x="3050479" y="25400"/>
                </a:moveTo>
                <a:lnTo>
                  <a:pt x="2691473" y="25400"/>
                </a:lnTo>
                <a:lnTo>
                  <a:pt x="2631779" y="12700"/>
                </a:lnTo>
                <a:lnTo>
                  <a:pt x="2998256" y="12700"/>
                </a:lnTo>
                <a:lnTo>
                  <a:pt x="3050479" y="25400"/>
                </a:lnTo>
                <a:close/>
              </a:path>
              <a:path w="5143500" h="3035300">
                <a:moveTo>
                  <a:pt x="2216915" y="38100"/>
                </a:moveTo>
                <a:lnTo>
                  <a:pt x="1989445" y="38100"/>
                </a:lnTo>
                <a:lnTo>
                  <a:pt x="2041083" y="25400"/>
                </a:lnTo>
                <a:lnTo>
                  <a:pt x="2275112" y="25400"/>
                </a:lnTo>
                <a:lnTo>
                  <a:pt x="2216915" y="38100"/>
                </a:lnTo>
                <a:close/>
              </a:path>
              <a:path w="5143500" h="3035300">
                <a:moveTo>
                  <a:pt x="3154054" y="38100"/>
                </a:moveTo>
                <a:lnTo>
                  <a:pt x="2926584" y="38100"/>
                </a:lnTo>
                <a:lnTo>
                  <a:pt x="2868387" y="25400"/>
                </a:lnTo>
                <a:lnTo>
                  <a:pt x="3102416" y="25400"/>
                </a:lnTo>
                <a:lnTo>
                  <a:pt x="3154054" y="38100"/>
                </a:lnTo>
                <a:close/>
              </a:path>
              <a:path w="5143500" h="3035300">
                <a:moveTo>
                  <a:pt x="2101773" y="2997200"/>
                </a:moveTo>
                <a:lnTo>
                  <a:pt x="1938119" y="2997200"/>
                </a:lnTo>
                <a:lnTo>
                  <a:pt x="1887117" y="2984500"/>
                </a:lnTo>
                <a:lnTo>
                  <a:pt x="1836453" y="2984500"/>
                </a:lnTo>
                <a:lnTo>
                  <a:pt x="1588660" y="2921000"/>
                </a:lnTo>
                <a:lnTo>
                  <a:pt x="1540298" y="2921000"/>
                </a:lnTo>
                <a:lnTo>
                  <a:pt x="1492365" y="2895600"/>
                </a:lnTo>
                <a:lnTo>
                  <a:pt x="1259592" y="2832100"/>
                </a:lnTo>
                <a:lnTo>
                  <a:pt x="1214507" y="2806700"/>
                </a:lnTo>
                <a:lnTo>
                  <a:pt x="1125913" y="2781300"/>
                </a:lnTo>
                <a:lnTo>
                  <a:pt x="1082428" y="2755900"/>
                </a:lnTo>
                <a:lnTo>
                  <a:pt x="1039504" y="2743200"/>
                </a:lnTo>
                <a:lnTo>
                  <a:pt x="997151" y="2717800"/>
                </a:lnTo>
                <a:lnTo>
                  <a:pt x="955385" y="2705100"/>
                </a:lnTo>
                <a:lnTo>
                  <a:pt x="914217" y="2679700"/>
                </a:lnTo>
                <a:lnTo>
                  <a:pt x="873660" y="2667000"/>
                </a:lnTo>
                <a:lnTo>
                  <a:pt x="833729" y="2641600"/>
                </a:lnTo>
                <a:lnTo>
                  <a:pt x="794435" y="2616200"/>
                </a:lnTo>
                <a:lnTo>
                  <a:pt x="755791" y="2590800"/>
                </a:lnTo>
                <a:lnTo>
                  <a:pt x="709150" y="2565400"/>
                </a:lnTo>
                <a:lnTo>
                  <a:pt x="663873" y="2540000"/>
                </a:lnTo>
                <a:lnTo>
                  <a:pt x="619969" y="2514600"/>
                </a:lnTo>
                <a:lnTo>
                  <a:pt x="577446" y="2476500"/>
                </a:lnTo>
                <a:lnTo>
                  <a:pt x="536313" y="2451100"/>
                </a:lnTo>
                <a:lnTo>
                  <a:pt x="496578" y="2413000"/>
                </a:lnTo>
                <a:lnTo>
                  <a:pt x="458251" y="2387600"/>
                </a:lnTo>
                <a:lnTo>
                  <a:pt x="421339" y="2349500"/>
                </a:lnTo>
                <a:lnTo>
                  <a:pt x="385852" y="2324100"/>
                </a:lnTo>
                <a:lnTo>
                  <a:pt x="351797" y="2286000"/>
                </a:lnTo>
                <a:lnTo>
                  <a:pt x="319184" y="2260600"/>
                </a:lnTo>
                <a:lnTo>
                  <a:pt x="288021" y="2222500"/>
                </a:lnTo>
                <a:lnTo>
                  <a:pt x="258317" y="2184400"/>
                </a:lnTo>
                <a:lnTo>
                  <a:pt x="230080" y="2146300"/>
                </a:lnTo>
                <a:lnTo>
                  <a:pt x="203319" y="2108200"/>
                </a:lnTo>
                <a:lnTo>
                  <a:pt x="173361" y="2070100"/>
                </a:lnTo>
                <a:lnTo>
                  <a:pt x="145771" y="2019300"/>
                </a:lnTo>
                <a:lnTo>
                  <a:pt x="120555" y="1981200"/>
                </a:lnTo>
                <a:lnTo>
                  <a:pt x="97716" y="1930400"/>
                </a:lnTo>
                <a:lnTo>
                  <a:pt x="77261" y="1892300"/>
                </a:lnTo>
                <a:lnTo>
                  <a:pt x="59193" y="1841500"/>
                </a:lnTo>
                <a:lnTo>
                  <a:pt x="43518" y="1803400"/>
                </a:lnTo>
                <a:lnTo>
                  <a:pt x="30242" y="1752600"/>
                </a:lnTo>
                <a:lnTo>
                  <a:pt x="19368" y="1701800"/>
                </a:lnTo>
                <a:lnTo>
                  <a:pt x="10902" y="1663700"/>
                </a:lnTo>
                <a:lnTo>
                  <a:pt x="4848" y="1612900"/>
                </a:lnTo>
                <a:lnTo>
                  <a:pt x="1212" y="1562100"/>
                </a:lnTo>
                <a:lnTo>
                  <a:pt x="0" y="1511300"/>
                </a:lnTo>
                <a:lnTo>
                  <a:pt x="1212" y="1473200"/>
                </a:lnTo>
                <a:lnTo>
                  <a:pt x="4848" y="1422400"/>
                </a:lnTo>
                <a:lnTo>
                  <a:pt x="10902" y="1371600"/>
                </a:lnTo>
                <a:lnTo>
                  <a:pt x="19368" y="1333500"/>
                </a:lnTo>
                <a:lnTo>
                  <a:pt x="30242" y="1282700"/>
                </a:lnTo>
                <a:lnTo>
                  <a:pt x="43518" y="1231900"/>
                </a:lnTo>
                <a:lnTo>
                  <a:pt x="59193" y="1193800"/>
                </a:lnTo>
                <a:lnTo>
                  <a:pt x="77261" y="1143000"/>
                </a:lnTo>
                <a:lnTo>
                  <a:pt x="97716" y="1104900"/>
                </a:lnTo>
                <a:lnTo>
                  <a:pt x="120555" y="1054100"/>
                </a:lnTo>
                <a:lnTo>
                  <a:pt x="145771" y="1016000"/>
                </a:lnTo>
                <a:lnTo>
                  <a:pt x="173361" y="965200"/>
                </a:lnTo>
                <a:lnTo>
                  <a:pt x="203319" y="927100"/>
                </a:lnTo>
                <a:lnTo>
                  <a:pt x="230080" y="889000"/>
                </a:lnTo>
                <a:lnTo>
                  <a:pt x="258317" y="850900"/>
                </a:lnTo>
                <a:lnTo>
                  <a:pt x="288021" y="812800"/>
                </a:lnTo>
                <a:lnTo>
                  <a:pt x="319184" y="774700"/>
                </a:lnTo>
                <a:lnTo>
                  <a:pt x="351797" y="749300"/>
                </a:lnTo>
                <a:lnTo>
                  <a:pt x="385852" y="711200"/>
                </a:lnTo>
                <a:lnTo>
                  <a:pt x="421339" y="685800"/>
                </a:lnTo>
                <a:lnTo>
                  <a:pt x="458251" y="647700"/>
                </a:lnTo>
                <a:lnTo>
                  <a:pt x="496578" y="622300"/>
                </a:lnTo>
                <a:lnTo>
                  <a:pt x="536313" y="584200"/>
                </a:lnTo>
                <a:lnTo>
                  <a:pt x="577446" y="558800"/>
                </a:lnTo>
                <a:lnTo>
                  <a:pt x="619969" y="520700"/>
                </a:lnTo>
                <a:lnTo>
                  <a:pt x="663873" y="495300"/>
                </a:lnTo>
                <a:lnTo>
                  <a:pt x="709150" y="469900"/>
                </a:lnTo>
                <a:lnTo>
                  <a:pt x="755791" y="431800"/>
                </a:lnTo>
                <a:lnTo>
                  <a:pt x="794435" y="419100"/>
                </a:lnTo>
                <a:lnTo>
                  <a:pt x="833729" y="393700"/>
                </a:lnTo>
                <a:lnTo>
                  <a:pt x="873660" y="368300"/>
                </a:lnTo>
                <a:lnTo>
                  <a:pt x="914217" y="355600"/>
                </a:lnTo>
                <a:lnTo>
                  <a:pt x="955385" y="330200"/>
                </a:lnTo>
                <a:lnTo>
                  <a:pt x="997151" y="317500"/>
                </a:lnTo>
                <a:lnTo>
                  <a:pt x="1039504" y="292100"/>
                </a:lnTo>
                <a:lnTo>
                  <a:pt x="1082428" y="279400"/>
                </a:lnTo>
                <a:lnTo>
                  <a:pt x="1125913" y="254000"/>
                </a:lnTo>
                <a:lnTo>
                  <a:pt x="1214507" y="228600"/>
                </a:lnTo>
                <a:lnTo>
                  <a:pt x="1259592" y="203200"/>
                </a:lnTo>
                <a:lnTo>
                  <a:pt x="1492365" y="139700"/>
                </a:lnTo>
                <a:lnTo>
                  <a:pt x="1540298" y="114300"/>
                </a:lnTo>
                <a:lnTo>
                  <a:pt x="1588660" y="114300"/>
                </a:lnTo>
                <a:lnTo>
                  <a:pt x="1836453" y="50800"/>
                </a:lnTo>
                <a:lnTo>
                  <a:pt x="1887117" y="50800"/>
                </a:lnTo>
                <a:lnTo>
                  <a:pt x="1938119" y="38100"/>
                </a:lnTo>
                <a:lnTo>
                  <a:pt x="2101773" y="38100"/>
                </a:lnTo>
                <a:lnTo>
                  <a:pt x="1988405" y="63500"/>
                </a:lnTo>
                <a:lnTo>
                  <a:pt x="1932425" y="63500"/>
                </a:lnTo>
                <a:lnTo>
                  <a:pt x="1821950" y="88900"/>
                </a:lnTo>
                <a:lnTo>
                  <a:pt x="1767485" y="88900"/>
                </a:lnTo>
                <a:lnTo>
                  <a:pt x="1452493" y="165100"/>
                </a:lnTo>
                <a:lnTo>
                  <a:pt x="1402105" y="190500"/>
                </a:lnTo>
                <a:lnTo>
                  <a:pt x="1254864" y="228600"/>
                </a:lnTo>
                <a:lnTo>
                  <a:pt x="1207144" y="254000"/>
                </a:lnTo>
                <a:lnTo>
                  <a:pt x="1160130" y="266700"/>
                </a:lnTo>
                <a:lnTo>
                  <a:pt x="1113836" y="292100"/>
                </a:lnTo>
                <a:lnTo>
                  <a:pt x="1068279" y="304800"/>
                </a:lnTo>
                <a:lnTo>
                  <a:pt x="1023474" y="330200"/>
                </a:lnTo>
                <a:lnTo>
                  <a:pt x="979436" y="342900"/>
                </a:lnTo>
                <a:lnTo>
                  <a:pt x="936181" y="368300"/>
                </a:lnTo>
                <a:lnTo>
                  <a:pt x="893724" y="393700"/>
                </a:lnTo>
                <a:lnTo>
                  <a:pt x="852081" y="406400"/>
                </a:lnTo>
                <a:lnTo>
                  <a:pt x="811267" y="431800"/>
                </a:lnTo>
                <a:lnTo>
                  <a:pt x="771298" y="457200"/>
                </a:lnTo>
                <a:lnTo>
                  <a:pt x="732188" y="482600"/>
                </a:lnTo>
                <a:lnTo>
                  <a:pt x="693953" y="508000"/>
                </a:lnTo>
                <a:lnTo>
                  <a:pt x="656610" y="533400"/>
                </a:lnTo>
                <a:lnTo>
                  <a:pt x="620172" y="558800"/>
                </a:lnTo>
                <a:lnTo>
                  <a:pt x="584656" y="584200"/>
                </a:lnTo>
                <a:lnTo>
                  <a:pt x="550077" y="609600"/>
                </a:lnTo>
                <a:lnTo>
                  <a:pt x="516450" y="635000"/>
                </a:lnTo>
                <a:lnTo>
                  <a:pt x="483792" y="660400"/>
                </a:lnTo>
                <a:lnTo>
                  <a:pt x="452116" y="685800"/>
                </a:lnTo>
                <a:lnTo>
                  <a:pt x="421439" y="711200"/>
                </a:lnTo>
                <a:lnTo>
                  <a:pt x="391777" y="736600"/>
                </a:lnTo>
                <a:lnTo>
                  <a:pt x="363144" y="774700"/>
                </a:lnTo>
                <a:lnTo>
                  <a:pt x="335555" y="800100"/>
                </a:lnTo>
                <a:lnTo>
                  <a:pt x="309028" y="825500"/>
                </a:lnTo>
                <a:lnTo>
                  <a:pt x="283576" y="863600"/>
                </a:lnTo>
                <a:lnTo>
                  <a:pt x="259215" y="889000"/>
                </a:lnTo>
                <a:lnTo>
                  <a:pt x="235961" y="914400"/>
                </a:lnTo>
                <a:lnTo>
                  <a:pt x="213829" y="952500"/>
                </a:lnTo>
                <a:lnTo>
                  <a:pt x="192834" y="977900"/>
                </a:lnTo>
                <a:lnTo>
                  <a:pt x="172992" y="1016000"/>
                </a:lnTo>
                <a:lnTo>
                  <a:pt x="154319" y="1041400"/>
                </a:lnTo>
                <a:lnTo>
                  <a:pt x="136829" y="1079500"/>
                </a:lnTo>
                <a:lnTo>
                  <a:pt x="120539" y="1104900"/>
                </a:lnTo>
                <a:lnTo>
                  <a:pt x="105463" y="1143000"/>
                </a:lnTo>
                <a:lnTo>
                  <a:pt x="91617" y="1168400"/>
                </a:lnTo>
                <a:lnTo>
                  <a:pt x="79017" y="1206500"/>
                </a:lnTo>
                <a:lnTo>
                  <a:pt x="67678" y="1244600"/>
                </a:lnTo>
                <a:lnTo>
                  <a:pt x="57615" y="1270000"/>
                </a:lnTo>
                <a:lnTo>
                  <a:pt x="48843" y="1308100"/>
                </a:lnTo>
                <a:lnTo>
                  <a:pt x="41379" y="1346200"/>
                </a:lnTo>
                <a:lnTo>
                  <a:pt x="35237" y="1371600"/>
                </a:lnTo>
                <a:lnTo>
                  <a:pt x="30433" y="1409700"/>
                </a:lnTo>
                <a:lnTo>
                  <a:pt x="26983" y="1447800"/>
                </a:lnTo>
                <a:lnTo>
                  <a:pt x="24901" y="1485900"/>
                </a:lnTo>
                <a:lnTo>
                  <a:pt x="24204" y="1511300"/>
                </a:lnTo>
                <a:lnTo>
                  <a:pt x="24901" y="1549400"/>
                </a:lnTo>
                <a:lnTo>
                  <a:pt x="26983" y="1587500"/>
                </a:lnTo>
                <a:lnTo>
                  <a:pt x="30433" y="1625600"/>
                </a:lnTo>
                <a:lnTo>
                  <a:pt x="35237" y="1663700"/>
                </a:lnTo>
                <a:lnTo>
                  <a:pt x="41379" y="1689100"/>
                </a:lnTo>
                <a:lnTo>
                  <a:pt x="48843" y="1727200"/>
                </a:lnTo>
                <a:lnTo>
                  <a:pt x="57615" y="1765300"/>
                </a:lnTo>
                <a:lnTo>
                  <a:pt x="67678" y="1790700"/>
                </a:lnTo>
                <a:lnTo>
                  <a:pt x="79017" y="1828800"/>
                </a:lnTo>
                <a:lnTo>
                  <a:pt x="91617" y="1866900"/>
                </a:lnTo>
                <a:lnTo>
                  <a:pt x="105463" y="1892300"/>
                </a:lnTo>
                <a:lnTo>
                  <a:pt x="120539" y="1930400"/>
                </a:lnTo>
                <a:lnTo>
                  <a:pt x="136829" y="1955800"/>
                </a:lnTo>
                <a:lnTo>
                  <a:pt x="154319" y="1993900"/>
                </a:lnTo>
                <a:lnTo>
                  <a:pt x="172992" y="2019300"/>
                </a:lnTo>
                <a:lnTo>
                  <a:pt x="192834" y="2057400"/>
                </a:lnTo>
                <a:lnTo>
                  <a:pt x="213829" y="2082800"/>
                </a:lnTo>
                <a:lnTo>
                  <a:pt x="235961" y="2120900"/>
                </a:lnTo>
                <a:lnTo>
                  <a:pt x="259215" y="2146300"/>
                </a:lnTo>
                <a:lnTo>
                  <a:pt x="283576" y="2171700"/>
                </a:lnTo>
                <a:lnTo>
                  <a:pt x="309028" y="2209800"/>
                </a:lnTo>
                <a:lnTo>
                  <a:pt x="335555" y="2235200"/>
                </a:lnTo>
                <a:lnTo>
                  <a:pt x="363144" y="2260600"/>
                </a:lnTo>
                <a:lnTo>
                  <a:pt x="391777" y="2298700"/>
                </a:lnTo>
                <a:lnTo>
                  <a:pt x="421439" y="2324100"/>
                </a:lnTo>
                <a:lnTo>
                  <a:pt x="452116" y="2349500"/>
                </a:lnTo>
                <a:lnTo>
                  <a:pt x="483792" y="2374900"/>
                </a:lnTo>
                <a:lnTo>
                  <a:pt x="516450" y="2400300"/>
                </a:lnTo>
                <a:lnTo>
                  <a:pt x="550077" y="2425700"/>
                </a:lnTo>
                <a:lnTo>
                  <a:pt x="584656" y="2451100"/>
                </a:lnTo>
                <a:lnTo>
                  <a:pt x="620172" y="2476500"/>
                </a:lnTo>
                <a:lnTo>
                  <a:pt x="656610" y="2501900"/>
                </a:lnTo>
                <a:lnTo>
                  <a:pt x="693953" y="2527300"/>
                </a:lnTo>
                <a:lnTo>
                  <a:pt x="732188" y="2552700"/>
                </a:lnTo>
                <a:lnTo>
                  <a:pt x="771298" y="2578100"/>
                </a:lnTo>
                <a:lnTo>
                  <a:pt x="811267" y="2603500"/>
                </a:lnTo>
                <a:lnTo>
                  <a:pt x="852081" y="2628900"/>
                </a:lnTo>
                <a:lnTo>
                  <a:pt x="893724" y="2641600"/>
                </a:lnTo>
                <a:lnTo>
                  <a:pt x="936181" y="2667000"/>
                </a:lnTo>
                <a:lnTo>
                  <a:pt x="979436" y="2692400"/>
                </a:lnTo>
                <a:lnTo>
                  <a:pt x="1023474" y="2705100"/>
                </a:lnTo>
                <a:lnTo>
                  <a:pt x="1068279" y="2730500"/>
                </a:lnTo>
                <a:lnTo>
                  <a:pt x="1113836" y="2743200"/>
                </a:lnTo>
                <a:lnTo>
                  <a:pt x="1160130" y="2768600"/>
                </a:lnTo>
                <a:lnTo>
                  <a:pt x="1207144" y="2781300"/>
                </a:lnTo>
                <a:lnTo>
                  <a:pt x="1254864" y="2806700"/>
                </a:lnTo>
                <a:lnTo>
                  <a:pt x="1402105" y="2844800"/>
                </a:lnTo>
                <a:lnTo>
                  <a:pt x="1452493" y="2870200"/>
                </a:lnTo>
                <a:lnTo>
                  <a:pt x="1767485" y="2946400"/>
                </a:lnTo>
                <a:lnTo>
                  <a:pt x="1821950" y="2946400"/>
                </a:lnTo>
                <a:lnTo>
                  <a:pt x="1932425" y="2971800"/>
                </a:lnTo>
                <a:lnTo>
                  <a:pt x="1988405" y="2971800"/>
                </a:lnTo>
                <a:lnTo>
                  <a:pt x="2101773" y="2997200"/>
                </a:lnTo>
                <a:close/>
              </a:path>
              <a:path w="5143500" h="3035300">
                <a:moveTo>
                  <a:pt x="3205380" y="2997200"/>
                </a:moveTo>
                <a:lnTo>
                  <a:pt x="3041726" y="2997200"/>
                </a:lnTo>
                <a:lnTo>
                  <a:pt x="3155093" y="2971800"/>
                </a:lnTo>
                <a:lnTo>
                  <a:pt x="3211073" y="2971800"/>
                </a:lnTo>
                <a:lnTo>
                  <a:pt x="3321549" y="2946400"/>
                </a:lnTo>
                <a:lnTo>
                  <a:pt x="3376014" y="2946400"/>
                </a:lnTo>
                <a:lnTo>
                  <a:pt x="3691005" y="2870200"/>
                </a:lnTo>
                <a:lnTo>
                  <a:pt x="3741394" y="2844800"/>
                </a:lnTo>
                <a:lnTo>
                  <a:pt x="3888634" y="2806700"/>
                </a:lnTo>
                <a:lnTo>
                  <a:pt x="3936355" y="2781300"/>
                </a:lnTo>
                <a:lnTo>
                  <a:pt x="3983369" y="2768600"/>
                </a:lnTo>
                <a:lnTo>
                  <a:pt x="4029663" y="2743200"/>
                </a:lnTo>
                <a:lnTo>
                  <a:pt x="4075220" y="2730500"/>
                </a:lnTo>
                <a:lnTo>
                  <a:pt x="4120025" y="2705100"/>
                </a:lnTo>
                <a:lnTo>
                  <a:pt x="4164063" y="2692400"/>
                </a:lnTo>
                <a:lnTo>
                  <a:pt x="4207318" y="2667000"/>
                </a:lnTo>
                <a:lnTo>
                  <a:pt x="4249774" y="2641600"/>
                </a:lnTo>
                <a:lnTo>
                  <a:pt x="4291418" y="2628900"/>
                </a:lnTo>
                <a:lnTo>
                  <a:pt x="4332232" y="2603500"/>
                </a:lnTo>
                <a:lnTo>
                  <a:pt x="4372201" y="2578100"/>
                </a:lnTo>
                <a:lnTo>
                  <a:pt x="4411311" y="2552700"/>
                </a:lnTo>
                <a:lnTo>
                  <a:pt x="4449545" y="2527300"/>
                </a:lnTo>
                <a:lnTo>
                  <a:pt x="4486889" y="2501900"/>
                </a:lnTo>
                <a:lnTo>
                  <a:pt x="4523327" y="2476500"/>
                </a:lnTo>
                <a:lnTo>
                  <a:pt x="4558843" y="2451100"/>
                </a:lnTo>
                <a:lnTo>
                  <a:pt x="4593422" y="2425700"/>
                </a:lnTo>
                <a:lnTo>
                  <a:pt x="4627048" y="2400300"/>
                </a:lnTo>
                <a:lnTo>
                  <a:pt x="4659707" y="2374900"/>
                </a:lnTo>
                <a:lnTo>
                  <a:pt x="4691383" y="2349500"/>
                </a:lnTo>
                <a:lnTo>
                  <a:pt x="4722059" y="2324100"/>
                </a:lnTo>
                <a:lnTo>
                  <a:pt x="4751722" y="2298700"/>
                </a:lnTo>
                <a:lnTo>
                  <a:pt x="4780355" y="2260600"/>
                </a:lnTo>
                <a:lnTo>
                  <a:pt x="4807943" y="2235200"/>
                </a:lnTo>
                <a:lnTo>
                  <a:pt x="4834471" y="2209800"/>
                </a:lnTo>
                <a:lnTo>
                  <a:pt x="4859923" y="2171700"/>
                </a:lnTo>
                <a:lnTo>
                  <a:pt x="4884284" y="2146300"/>
                </a:lnTo>
                <a:lnTo>
                  <a:pt x="4907538" y="2120900"/>
                </a:lnTo>
                <a:lnTo>
                  <a:pt x="4929670" y="2082800"/>
                </a:lnTo>
                <a:lnTo>
                  <a:pt x="4950665" y="2057400"/>
                </a:lnTo>
                <a:lnTo>
                  <a:pt x="4970507" y="2019300"/>
                </a:lnTo>
                <a:lnTo>
                  <a:pt x="4989180" y="1993900"/>
                </a:lnTo>
                <a:lnTo>
                  <a:pt x="5006669" y="1955800"/>
                </a:lnTo>
                <a:lnTo>
                  <a:pt x="5022960" y="1930400"/>
                </a:lnTo>
                <a:lnTo>
                  <a:pt x="5038036" y="1892300"/>
                </a:lnTo>
                <a:lnTo>
                  <a:pt x="5051881" y="1866900"/>
                </a:lnTo>
                <a:lnTo>
                  <a:pt x="5064482" y="1828800"/>
                </a:lnTo>
                <a:lnTo>
                  <a:pt x="5075821" y="1790700"/>
                </a:lnTo>
                <a:lnTo>
                  <a:pt x="5085884" y="1765300"/>
                </a:lnTo>
                <a:lnTo>
                  <a:pt x="5094656" y="1727200"/>
                </a:lnTo>
                <a:lnTo>
                  <a:pt x="5102120" y="1689100"/>
                </a:lnTo>
                <a:lnTo>
                  <a:pt x="5108262" y="1663700"/>
                </a:lnTo>
                <a:lnTo>
                  <a:pt x="5113066" y="1625600"/>
                </a:lnTo>
                <a:lnTo>
                  <a:pt x="5116516" y="1587500"/>
                </a:lnTo>
                <a:lnTo>
                  <a:pt x="5118597" y="1549400"/>
                </a:lnTo>
                <a:lnTo>
                  <a:pt x="5119295" y="1511300"/>
                </a:lnTo>
                <a:lnTo>
                  <a:pt x="5118597" y="1485900"/>
                </a:lnTo>
                <a:lnTo>
                  <a:pt x="5116516" y="1447800"/>
                </a:lnTo>
                <a:lnTo>
                  <a:pt x="5113066" y="1409700"/>
                </a:lnTo>
                <a:lnTo>
                  <a:pt x="5108262" y="1371600"/>
                </a:lnTo>
                <a:lnTo>
                  <a:pt x="5102120" y="1346200"/>
                </a:lnTo>
                <a:lnTo>
                  <a:pt x="5094656" y="1308100"/>
                </a:lnTo>
                <a:lnTo>
                  <a:pt x="5085884" y="1270000"/>
                </a:lnTo>
                <a:lnTo>
                  <a:pt x="5075821" y="1244600"/>
                </a:lnTo>
                <a:lnTo>
                  <a:pt x="5064482" y="1206500"/>
                </a:lnTo>
                <a:lnTo>
                  <a:pt x="5051881" y="1168400"/>
                </a:lnTo>
                <a:lnTo>
                  <a:pt x="5038036" y="1143000"/>
                </a:lnTo>
                <a:lnTo>
                  <a:pt x="5022960" y="1104900"/>
                </a:lnTo>
                <a:lnTo>
                  <a:pt x="5006669" y="1079500"/>
                </a:lnTo>
                <a:lnTo>
                  <a:pt x="4989180" y="1041400"/>
                </a:lnTo>
                <a:lnTo>
                  <a:pt x="4970507" y="1016000"/>
                </a:lnTo>
                <a:lnTo>
                  <a:pt x="4950665" y="977900"/>
                </a:lnTo>
                <a:lnTo>
                  <a:pt x="4929670" y="952500"/>
                </a:lnTo>
                <a:lnTo>
                  <a:pt x="4907538" y="914400"/>
                </a:lnTo>
                <a:lnTo>
                  <a:pt x="4884284" y="889000"/>
                </a:lnTo>
                <a:lnTo>
                  <a:pt x="4859923" y="863600"/>
                </a:lnTo>
                <a:lnTo>
                  <a:pt x="4834471" y="825500"/>
                </a:lnTo>
                <a:lnTo>
                  <a:pt x="4807943" y="800100"/>
                </a:lnTo>
                <a:lnTo>
                  <a:pt x="4780355" y="774700"/>
                </a:lnTo>
                <a:lnTo>
                  <a:pt x="4751722" y="736600"/>
                </a:lnTo>
                <a:lnTo>
                  <a:pt x="4722059" y="711200"/>
                </a:lnTo>
                <a:lnTo>
                  <a:pt x="4691383" y="685800"/>
                </a:lnTo>
                <a:lnTo>
                  <a:pt x="4659707" y="660400"/>
                </a:lnTo>
                <a:lnTo>
                  <a:pt x="4627048" y="635000"/>
                </a:lnTo>
                <a:lnTo>
                  <a:pt x="4593422" y="609600"/>
                </a:lnTo>
                <a:lnTo>
                  <a:pt x="4558843" y="584200"/>
                </a:lnTo>
                <a:lnTo>
                  <a:pt x="4523327" y="558800"/>
                </a:lnTo>
                <a:lnTo>
                  <a:pt x="4486889" y="533400"/>
                </a:lnTo>
                <a:lnTo>
                  <a:pt x="4449545" y="508000"/>
                </a:lnTo>
                <a:lnTo>
                  <a:pt x="4411311" y="482600"/>
                </a:lnTo>
                <a:lnTo>
                  <a:pt x="4372201" y="457200"/>
                </a:lnTo>
                <a:lnTo>
                  <a:pt x="4332232" y="431800"/>
                </a:lnTo>
                <a:lnTo>
                  <a:pt x="4291418" y="406400"/>
                </a:lnTo>
                <a:lnTo>
                  <a:pt x="4249774" y="393700"/>
                </a:lnTo>
                <a:lnTo>
                  <a:pt x="4207318" y="368300"/>
                </a:lnTo>
                <a:lnTo>
                  <a:pt x="4164063" y="342900"/>
                </a:lnTo>
                <a:lnTo>
                  <a:pt x="4120025" y="330200"/>
                </a:lnTo>
                <a:lnTo>
                  <a:pt x="4075220" y="304800"/>
                </a:lnTo>
                <a:lnTo>
                  <a:pt x="4029663" y="292100"/>
                </a:lnTo>
                <a:lnTo>
                  <a:pt x="3983369" y="266700"/>
                </a:lnTo>
                <a:lnTo>
                  <a:pt x="3936355" y="254000"/>
                </a:lnTo>
                <a:lnTo>
                  <a:pt x="3888634" y="228600"/>
                </a:lnTo>
                <a:lnTo>
                  <a:pt x="3741394" y="190500"/>
                </a:lnTo>
                <a:lnTo>
                  <a:pt x="3691005" y="165100"/>
                </a:lnTo>
                <a:lnTo>
                  <a:pt x="3376014" y="88900"/>
                </a:lnTo>
                <a:lnTo>
                  <a:pt x="3321549" y="88900"/>
                </a:lnTo>
                <a:lnTo>
                  <a:pt x="3211073" y="63500"/>
                </a:lnTo>
                <a:lnTo>
                  <a:pt x="3155093" y="63500"/>
                </a:lnTo>
                <a:lnTo>
                  <a:pt x="3041726" y="38100"/>
                </a:lnTo>
                <a:lnTo>
                  <a:pt x="3205380" y="38100"/>
                </a:lnTo>
                <a:lnTo>
                  <a:pt x="3256382" y="50800"/>
                </a:lnTo>
                <a:lnTo>
                  <a:pt x="3307046" y="50800"/>
                </a:lnTo>
                <a:lnTo>
                  <a:pt x="3554839" y="114300"/>
                </a:lnTo>
                <a:lnTo>
                  <a:pt x="3603201" y="114300"/>
                </a:lnTo>
                <a:lnTo>
                  <a:pt x="3651134" y="139700"/>
                </a:lnTo>
                <a:lnTo>
                  <a:pt x="3883907" y="203200"/>
                </a:lnTo>
                <a:lnTo>
                  <a:pt x="3928991" y="228600"/>
                </a:lnTo>
                <a:lnTo>
                  <a:pt x="4017586" y="254000"/>
                </a:lnTo>
                <a:lnTo>
                  <a:pt x="4061071" y="279400"/>
                </a:lnTo>
                <a:lnTo>
                  <a:pt x="4103995" y="292100"/>
                </a:lnTo>
                <a:lnTo>
                  <a:pt x="4146348" y="317500"/>
                </a:lnTo>
                <a:lnTo>
                  <a:pt x="4188114" y="330200"/>
                </a:lnTo>
                <a:lnTo>
                  <a:pt x="4229282" y="355600"/>
                </a:lnTo>
                <a:lnTo>
                  <a:pt x="4269839" y="368300"/>
                </a:lnTo>
                <a:lnTo>
                  <a:pt x="4309770" y="393700"/>
                </a:lnTo>
                <a:lnTo>
                  <a:pt x="4349064" y="419100"/>
                </a:lnTo>
                <a:lnTo>
                  <a:pt x="4387707" y="431800"/>
                </a:lnTo>
                <a:lnTo>
                  <a:pt x="4434348" y="469900"/>
                </a:lnTo>
                <a:lnTo>
                  <a:pt x="4479625" y="495300"/>
                </a:lnTo>
                <a:lnTo>
                  <a:pt x="4523530" y="520700"/>
                </a:lnTo>
                <a:lnTo>
                  <a:pt x="4566053" y="558800"/>
                </a:lnTo>
                <a:lnTo>
                  <a:pt x="4607186" y="584200"/>
                </a:lnTo>
                <a:lnTo>
                  <a:pt x="4646920" y="622300"/>
                </a:lnTo>
                <a:lnTo>
                  <a:pt x="4685248" y="647700"/>
                </a:lnTo>
                <a:lnTo>
                  <a:pt x="4722160" y="685800"/>
                </a:lnTo>
                <a:lnTo>
                  <a:pt x="4757647" y="711200"/>
                </a:lnTo>
                <a:lnTo>
                  <a:pt x="4791702" y="749300"/>
                </a:lnTo>
                <a:lnTo>
                  <a:pt x="4824315" y="774700"/>
                </a:lnTo>
                <a:lnTo>
                  <a:pt x="4855478" y="812800"/>
                </a:lnTo>
                <a:lnTo>
                  <a:pt x="4885182" y="850900"/>
                </a:lnTo>
                <a:lnTo>
                  <a:pt x="4913419" y="889000"/>
                </a:lnTo>
                <a:lnTo>
                  <a:pt x="4940180" y="927100"/>
                </a:lnTo>
                <a:lnTo>
                  <a:pt x="4970137" y="965200"/>
                </a:lnTo>
                <a:lnTo>
                  <a:pt x="4997727" y="1016000"/>
                </a:lnTo>
                <a:lnTo>
                  <a:pt x="5022944" y="1054100"/>
                </a:lnTo>
                <a:lnTo>
                  <a:pt x="5045782" y="1104900"/>
                </a:lnTo>
                <a:lnTo>
                  <a:pt x="5066238" y="1143000"/>
                </a:lnTo>
                <a:lnTo>
                  <a:pt x="5084306" y="1193800"/>
                </a:lnTo>
                <a:lnTo>
                  <a:pt x="5099980" y="1231900"/>
                </a:lnTo>
                <a:lnTo>
                  <a:pt x="5113257" y="1282700"/>
                </a:lnTo>
                <a:lnTo>
                  <a:pt x="5124131" y="1333500"/>
                </a:lnTo>
                <a:lnTo>
                  <a:pt x="5132597" y="1371600"/>
                </a:lnTo>
                <a:lnTo>
                  <a:pt x="5138650" y="1422400"/>
                </a:lnTo>
                <a:lnTo>
                  <a:pt x="5142286" y="1473200"/>
                </a:lnTo>
                <a:lnTo>
                  <a:pt x="5143499" y="1511300"/>
                </a:lnTo>
                <a:lnTo>
                  <a:pt x="5142286" y="1562100"/>
                </a:lnTo>
                <a:lnTo>
                  <a:pt x="5138650" y="1612900"/>
                </a:lnTo>
                <a:lnTo>
                  <a:pt x="5132597" y="1663700"/>
                </a:lnTo>
                <a:lnTo>
                  <a:pt x="5124131" y="1701800"/>
                </a:lnTo>
                <a:lnTo>
                  <a:pt x="5113257" y="1752600"/>
                </a:lnTo>
                <a:lnTo>
                  <a:pt x="5099980" y="1803400"/>
                </a:lnTo>
                <a:lnTo>
                  <a:pt x="5084306" y="1841500"/>
                </a:lnTo>
                <a:lnTo>
                  <a:pt x="5066238" y="1892300"/>
                </a:lnTo>
                <a:lnTo>
                  <a:pt x="5045782" y="1930400"/>
                </a:lnTo>
                <a:lnTo>
                  <a:pt x="5022944" y="1981200"/>
                </a:lnTo>
                <a:lnTo>
                  <a:pt x="4997727" y="2019300"/>
                </a:lnTo>
                <a:lnTo>
                  <a:pt x="4970137" y="2070100"/>
                </a:lnTo>
                <a:lnTo>
                  <a:pt x="4940180" y="2108200"/>
                </a:lnTo>
                <a:lnTo>
                  <a:pt x="4913419" y="2146300"/>
                </a:lnTo>
                <a:lnTo>
                  <a:pt x="4885182" y="2184400"/>
                </a:lnTo>
                <a:lnTo>
                  <a:pt x="4855478" y="2222500"/>
                </a:lnTo>
                <a:lnTo>
                  <a:pt x="4824315" y="2260600"/>
                </a:lnTo>
                <a:lnTo>
                  <a:pt x="4791702" y="2286000"/>
                </a:lnTo>
                <a:lnTo>
                  <a:pt x="4757647" y="2324100"/>
                </a:lnTo>
                <a:lnTo>
                  <a:pt x="4722160" y="2349500"/>
                </a:lnTo>
                <a:lnTo>
                  <a:pt x="4685248" y="2387600"/>
                </a:lnTo>
                <a:lnTo>
                  <a:pt x="4646920" y="2413000"/>
                </a:lnTo>
                <a:lnTo>
                  <a:pt x="4607186" y="2451100"/>
                </a:lnTo>
                <a:lnTo>
                  <a:pt x="4566053" y="2476500"/>
                </a:lnTo>
                <a:lnTo>
                  <a:pt x="4523530" y="2514600"/>
                </a:lnTo>
                <a:lnTo>
                  <a:pt x="4479625" y="2540000"/>
                </a:lnTo>
                <a:lnTo>
                  <a:pt x="4434348" y="2565400"/>
                </a:lnTo>
                <a:lnTo>
                  <a:pt x="4387707" y="2590800"/>
                </a:lnTo>
                <a:lnTo>
                  <a:pt x="4349064" y="2616200"/>
                </a:lnTo>
                <a:lnTo>
                  <a:pt x="4309770" y="2641600"/>
                </a:lnTo>
                <a:lnTo>
                  <a:pt x="4269839" y="2667000"/>
                </a:lnTo>
                <a:lnTo>
                  <a:pt x="4229282" y="2679700"/>
                </a:lnTo>
                <a:lnTo>
                  <a:pt x="4188114" y="2705100"/>
                </a:lnTo>
                <a:lnTo>
                  <a:pt x="4146348" y="2717800"/>
                </a:lnTo>
                <a:lnTo>
                  <a:pt x="4103995" y="2743200"/>
                </a:lnTo>
                <a:lnTo>
                  <a:pt x="4061071" y="2755900"/>
                </a:lnTo>
                <a:lnTo>
                  <a:pt x="4017586" y="2781300"/>
                </a:lnTo>
                <a:lnTo>
                  <a:pt x="3928991" y="2806700"/>
                </a:lnTo>
                <a:lnTo>
                  <a:pt x="3883907" y="2832100"/>
                </a:lnTo>
                <a:lnTo>
                  <a:pt x="3651134" y="2895600"/>
                </a:lnTo>
                <a:lnTo>
                  <a:pt x="3603201" y="2921000"/>
                </a:lnTo>
                <a:lnTo>
                  <a:pt x="3554839" y="2921000"/>
                </a:lnTo>
                <a:lnTo>
                  <a:pt x="3307046" y="2984500"/>
                </a:lnTo>
                <a:lnTo>
                  <a:pt x="3256382" y="2984500"/>
                </a:lnTo>
                <a:lnTo>
                  <a:pt x="3205380" y="2997200"/>
                </a:lnTo>
                <a:close/>
              </a:path>
              <a:path w="5143500" h="3035300">
                <a:moveTo>
                  <a:pt x="2275112" y="3009900"/>
                </a:moveTo>
                <a:lnTo>
                  <a:pt x="2041083" y="3009900"/>
                </a:lnTo>
                <a:lnTo>
                  <a:pt x="1989445" y="2997200"/>
                </a:lnTo>
                <a:lnTo>
                  <a:pt x="2216915" y="2997200"/>
                </a:lnTo>
                <a:lnTo>
                  <a:pt x="2275112" y="3009900"/>
                </a:lnTo>
                <a:close/>
              </a:path>
              <a:path w="5143500" h="3035300">
                <a:moveTo>
                  <a:pt x="3102416" y="3009900"/>
                </a:moveTo>
                <a:lnTo>
                  <a:pt x="2868387" y="3009900"/>
                </a:lnTo>
                <a:lnTo>
                  <a:pt x="2926584" y="2997200"/>
                </a:lnTo>
                <a:lnTo>
                  <a:pt x="3154054" y="2997200"/>
                </a:lnTo>
                <a:lnTo>
                  <a:pt x="3102416" y="3009900"/>
                </a:lnTo>
                <a:close/>
              </a:path>
              <a:path w="5143500" h="3035300">
                <a:moveTo>
                  <a:pt x="2511720" y="3022600"/>
                </a:moveTo>
                <a:lnTo>
                  <a:pt x="2145243" y="3022600"/>
                </a:lnTo>
                <a:lnTo>
                  <a:pt x="2093020" y="3009900"/>
                </a:lnTo>
                <a:lnTo>
                  <a:pt x="2452026" y="3009900"/>
                </a:lnTo>
                <a:lnTo>
                  <a:pt x="2511720" y="3022600"/>
                </a:lnTo>
                <a:close/>
              </a:path>
              <a:path w="5143500" h="3035300">
                <a:moveTo>
                  <a:pt x="2998256" y="3022600"/>
                </a:moveTo>
                <a:lnTo>
                  <a:pt x="2631779" y="3022600"/>
                </a:lnTo>
                <a:lnTo>
                  <a:pt x="2691473" y="3009900"/>
                </a:lnTo>
                <a:lnTo>
                  <a:pt x="3050479" y="3009900"/>
                </a:lnTo>
                <a:lnTo>
                  <a:pt x="2998256" y="3022600"/>
                </a:lnTo>
                <a:close/>
              </a:path>
              <a:path w="5143500" h="3035300">
                <a:moveTo>
                  <a:pt x="2893005" y="3035300"/>
                </a:moveTo>
                <a:lnTo>
                  <a:pt x="2250494" y="3035300"/>
                </a:lnTo>
                <a:lnTo>
                  <a:pt x="2197739" y="3022600"/>
                </a:lnTo>
                <a:lnTo>
                  <a:pt x="2945760" y="3022600"/>
                </a:lnTo>
                <a:lnTo>
                  <a:pt x="2893005" y="3035300"/>
                </a:lnTo>
                <a:close/>
              </a:path>
            </a:pathLst>
          </a:custGeom>
          <a:solidFill>
            <a:srgbClr val="BAC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-236174" y="854261"/>
            <a:ext cx="7407864" cy="116410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143635" marR="5080" indent="-1131570">
              <a:lnSpc>
                <a:spcPct val="70300"/>
              </a:lnSpc>
              <a:spcBef>
                <a:spcPts val="955"/>
              </a:spcBef>
            </a:pPr>
            <a:r>
              <a:rPr lang="ru-RU" sz="24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lang="ru-RU" sz="320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Какие уровни образования предпочтительны для будущих сотрудников?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81051" y="814450"/>
            <a:ext cx="1090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10" dirty="0">
                <a:solidFill>
                  <a:srgbClr val="FFFFFF"/>
                </a:solidFill>
                <a:latin typeface="Trebuchet MS"/>
                <a:cs typeface="Trebuchet MS"/>
              </a:rPr>
              <a:t>03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0918" y="2719050"/>
            <a:ext cx="7000240" cy="24066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20040" indent="-317500">
              <a:lnSpc>
                <a:spcPct val="100000"/>
              </a:lnSpc>
              <a:spcBef>
                <a:spcPts val="610"/>
              </a:spcBef>
              <a:buFont typeface="Trebuchet MS"/>
              <a:buAutoNum type="arabicPeriod"/>
              <a:tabLst>
                <a:tab pos="320040" algn="l"/>
              </a:tabLst>
            </a:pP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Бакалавриат</a:t>
            </a:r>
            <a:endParaRPr sz="2700" dirty="0">
              <a:latin typeface="Microsoft Sans Serif"/>
              <a:cs typeface="Microsoft Sans Serif"/>
            </a:endParaRPr>
          </a:p>
          <a:p>
            <a:pPr marL="320040" indent="-317500">
              <a:lnSpc>
                <a:spcPct val="100000"/>
              </a:lnSpc>
              <a:spcBef>
                <a:spcPts val="509"/>
              </a:spcBef>
              <a:buFont typeface="Trebuchet MS"/>
              <a:buAutoNum type="arabicPeriod"/>
              <a:tabLst>
                <a:tab pos="320040" algn="l"/>
              </a:tabLst>
            </a:pPr>
            <a:r>
              <a:rPr sz="2700" spc="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Магистратура</a:t>
            </a:r>
            <a:endParaRPr sz="2700" dirty="0">
              <a:latin typeface="Microsoft Sans Serif"/>
              <a:cs typeface="Microsoft Sans Serif"/>
            </a:endParaRPr>
          </a:p>
          <a:p>
            <a:pPr marL="320675" indent="-317500">
              <a:lnSpc>
                <a:spcPct val="100000"/>
              </a:lnSpc>
              <a:spcBef>
                <a:spcPts val="509"/>
              </a:spcBef>
              <a:buFont typeface="Trebuchet MS"/>
              <a:buAutoNum type="arabicPeriod"/>
              <a:tabLst>
                <a:tab pos="320675" algn="l"/>
              </a:tabLst>
            </a:pP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Доктарантура</a:t>
            </a:r>
            <a:endParaRPr sz="2700" dirty="0">
              <a:latin typeface="Microsoft Sans Serif"/>
              <a:cs typeface="Microsoft Sans Serif"/>
            </a:endParaRPr>
          </a:p>
          <a:p>
            <a:pPr marL="320040" marR="5080" indent="-317500">
              <a:lnSpc>
                <a:spcPct val="115700"/>
              </a:lnSpc>
              <a:buFont typeface="Trebuchet MS"/>
              <a:buAutoNum type="arabicPeriod"/>
              <a:tabLst>
                <a:tab pos="321310" algn="l"/>
              </a:tabLst>
            </a:pPr>
            <a:r>
              <a:rPr lang="ru-RU" sz="2700" spc="1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Среднее специальное (музыкальный колледж и др.)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0978" y="6830626"/>
            <a:ext cx="391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5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1</a:t>
            </a:r>
            <a:r>
              <a:rPr sz="3600" b="1" spc="-535" dirty="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r>
              <a:rPr sz="3600" u="heavy" spc="2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БАКАЛАВРИАТ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55710" y="6525509"/>
            <a:ext cx="24371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290" dirty="0">
                <a:solidFill>
                  <a:srgbClr val="FFFFFF"/>
                </a:solidFill>
                <a:latin typeface="Trebuchet MS"/>
                <a:cs typeface="Trebuchet MS"/>
              </a:rPr>
              <a:t>100%</a:t>
            </a:r>
            <a:endParaRPr sz="7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150334" y="3413892"/>
            <a:ext cx="6283960" cy="4766310"/>
            <a:chOff x="2150334" y="3413892"/>
            <a:chExt cx="6283960" cy="4766310"/>
          </a:xfrm>
        </p:grpSpPr>
        <p:sp>
          <p:nvSpPr>
            <p:cNvPr id="4" name="object 4"/>
            <p:cNvSpPr/>
            <p:nvPr/>
          </p:nvSpPr>
          <p:spPr>
            <a:xfrm>
              <a:off x="2169384" y="3490092"/>
              <a:ext cx="6122035" cy="4613910"/>
            </a:xfrm>
            <a:custGeom>
              <a:avLst/>
              <a:gdLst/>
              <a:ahLst/>
              <a:cxnLst/>
              <a:rect l="l" t="t" r="r" b="b"/>
              <a:pathLst>
                <a:path w="6122034" h="4613909">
                  <a:moveTo>
                    <a:pt x="1298634" y="0"/>
                  </a:moveTo>
                  <a:lnTo>
                    <a:pt x="228599" y="0"/>
                  </a:lnTo>
                  <a:lnTo>
                    <a:pt x="182529" y="4644"/>
                  </a:lnTo>
                  <a:lnTo>
                    <a:pt x="139618" y="17964"/>
                  </a:lnTo>
                  <a:lnTo>
                    <a:pt x="100787" y="39041"/>
                  </a:lnTo>
                  <a:lnTo>
                    <a:pt x="66955" y="66955"/>
                  </a:lnTo>
                  <a:lnTo>
                    <a:pt x="39041" y="100787"/>
                  </a:lnTo>
                  <a:lnTo>
                    <a:pt x="17964" y="139618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0" y="4384861"/>
                  </a:lnTo>
                  <a:lnTo>
                    <a:pt x="4644" y="4430932"/>
                  </a:lnTo>
                  <a:lnTo>
                    <a:pt x="17964" y="4473842"/>
                  </a:lnTo>
                  <a:lnTo>
                    <a:pt x="39041" y="4512673"/>
                  </a:lnTo>
                  <a:lnTo>
                    <a:pt x="66955" y="4546506"/>
                  </a:lnTo>
                  <a:lnTo>
                    <a:pt x="100787" y="4574420"/>
                  </a:lnTo>
                  <a:lnTo>
                    <a:pt x="139618" y="4595496"/>
                  </a:lnTo>
                  <a:lnTo>
                    <a:pt x="182529" y="4608817"/>
                  </a:lnTo>
                  <a:lnTo>
                    <a:pt x="228599" y="4613461"/>
                  </a:lnTo>
                  <a:lnTo>
                    <a:pt x="6121922" y="4613461"/>
                  </a:lnTo>
                </a:path>
              </a:pathLst>
            </a:custGeom>
            <a:ln w="38099">
              <a:solidFill>
                <a:srgbClr val="6E3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8493" y="3413892"/>
              <a:ext cx="152399" cy="152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1781" y="8027354"/>
              <a:ext cx="152399" cy="15239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9564421" y="3413892"/>
            <a:ext cx="6771640" cy="4766310"/>
            <a:chOff x="9564421" y="3413892"/>
            <a:chExt cx="6771640" cy="4766310"/>
          </a:xfrm>
        </p:grpSpPr>
        <p:sp>
          <p:nvSpPr>
            <p:cNvPr id="8" name="object 8"/>
            <p:cNvSpPr/>
            <p:nvPr/>
          </p:nvSpPr>
          <p:spPr>
            <a:xfrm>
              <a:off x="9583471" y="3490092"/>
              <a:ext cx="6122035" cy="4613910"/>
            </a:xfrm>
            <a:custGeom>
              <a:avLst/>
              <a:gdLst/>
              <a:ahLst/>
              <a:cxnLst/>
              <a:rect l="l" t="t" r="r" b="b"/>
              <a:pathLst>
                <a:path w="6122034" h="4613909">
                  <a:moveTo>
                    <a:pt x="1298634" y="0"/>
                  </a:moveTo>
                  <a:lnTo>
                    <a:pt x="228599" y="0"/>
                  </a:lnTo>
                  <a:lnTo>
                    <a:pt x="182529" y="4644"/>
                  </a:lnTo>
                  <a:lnTo>
                    <a:pt x="139618" y="17964"/>
                  </a:lnTo>
                  <a:lnTo>
                    <a:pt x="100787" y="39041"/>
                  </a:lnTo>
                  <a:lnTo>
                    <a:pt x="66955" y="66955"/>
                  </a:lnTo>
                  <a:lnTo>
                    <a:pt x="39041" y="100787"/>
                  </a:lnTo>
                  <a:lnTo>
                    <a:pt x="17964" y="139618"/>
                  </a:lnTo>
                  <a:lnTo>
                    <a:pt x="4644" y="182529"/>
                  </a:lnTo>
                  <a:lnTo>
                    <a:pt x="0" y="228599"/>
                  </a:lnTo>
                  <a:lnTo>
                    <a:pt x="0" y="4384861"/>
                  </a:lnTo>
                  <a:lnTo>
                    <a:pt x="4644" y="4430932"/>
                  </a:lnTo>
                  <a:lnTo>
                    <a:pt x="17964" y="4473842"/>
                  </a:lnTo>
                  <a:lnTo>
                    <a:pt x="39041" y="4512673"/>
                  </a:lnTo>
                  <a:lnTo>
                    <a:pt x="66955" y="4546506"/>
                  </a:lnTo>
                  <a:lnTo>
                    <a:pt x="100787" y="4574420"/>
                  </a:lnTo>
                  <a:lnTo>
                    <a:pt x="139618" y="4595496"/>
                  </a:lnTo>
                  <a:lnTo>
                    <a:pt x="182529" y="4608817"/>
                  </a:lnTo>
                  <a:lnTo>
                    <a:pt x="228599" y="4613461"/>
                  </a:lnTo>
                  <a:lnTo>
                    <a:pt x="6121922" y="4613461"/>
                  </a:lnTo>
                </a:path>
              </a:pathLst>
            </a:custGeom>
            <a:ln w="38099">
              <a:solidFill>
                <a:srgbClr val="6E3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72581" y="3413892"/>
              <a:ext cx="152399" cy="1523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5869" y="8027354"/>
              <a:ext cx="152399" cy="1523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24971" y="3820108"/>
              <a:ext cx="5311140" cy="3318510"/>
            </a:xfrm>
            <a:custGeom>
              <a:avLst/>
              <a:gdLst/>
              <a:ahLst/>
              <a:cxnLst/>
              <a:rect l="l" t="t" r="r" b="b"/>
              <a:pathLst>
                <a:path w="5311140" h="3318509">
                  <a:moveTo>
                    <a:pt x="5311076" y="1780565"/>
                  </a:moveTo>
                  <a:lnTo>
                    <a:pt x="5308625" y="1729765"/>
                  </a:lnTo>
                  <a:lnTo>
                    <a:pt x="5301310" y="1678965"/>
                  </a:lnTo>
                  <a:lnTo>
                    <a:pt x="5296916" y="1660639"/>
                  </a:lnTo>
                  <a:lnTo>
                    <a:pt x="5296916" y="1780565"/>
                  </a:lnTo>
                  <a:lnTo>
                    <a:pt x="5295735" y="1805965"/>
                  </a:lnTo>
                  <a:lnTo>
                    <a:pt x="5292204" y="1844065"/>
                  </a:lnTo>
                  <a:lnTo>
                    <a:pt x="5286387" y="1882165"/>
                  </a:lnTo>
                  <a:lnTo>
                    <a:pt x="5278310" y="1920265"/>
                  </a:lnTo>
                  <a:lnTo>
                    <a:pt x="5268036" y="1945665"/>
                  </a:lnTo>
                  <a:lnTo>
                    <a:pt x="5255603" y="1983765"/>
                  </a:lnTo>
                  <a:lnTo>
                    <a:pt x="5241036" y="2009165"/>
                  </a:lnTo>
                  <a:lnTo>
                    <a:pt x="5224411" y="2047265"/>
                  </a:lnTo>
                  <a:lnTo>
                    <a:pt x="5205768" y="2085365"/>
                  </a:lnTo>
                  <a:lnTo>
                    <a:pt x="5185130" y="2110765"/>
                  </a:lnTo>
                  <a:lnTo>
                    <a:pt x="5162562" y="2136165"/>
                  </a:lnTo>
                  <a:lnTo>
                    <a:pt x="5138090" y="2174265"/>
                  </a:lnTo>
                  <a:lnTo>
                    <a:pt x="5111788" y="2199665"/>
                  </a:lnTo>
                  <a:lnTo>
                    <a:pt x="5083670" y="2225065"/>
                  </a:lnTo>
                  <a:lnTo>
                    <a:pt x="5053800" y="2250465"/>
                  </a:lnTo>
                  <a:lnTo>
                    <a:pt x="5022227" y="2288565"/>
                  </a:lnTo>
                  <a:lnTo>
                    <a:pt x="4988979" y="2313965"/>
                  </a:lnTo>
                  <a:lnTo>
                    <a:pt x="4954105" y="2339365"/>
                  </a:lnTo>
                  <a:lnTo>
                    <a:pt x="4917656" y="2364765"/>
                  </a:lnTo>
                  <a:lnTo>
                    <a:pt x="4879670" y="2390165"/>
                  </a:lnTo>
                  <a:lnTo>
                    <a:pt x="4840198" y="2402865"/>
                  </a:lnTo>
                  <a:lnTo>
                    <a:pt x="4799292" y="2428265"/>
                  </a:lnTo>
                  <a:lnTo>
                    <a:pt x="4756975" y="2453665"/>
                  </a:lnTo>
                  <a:lnTo>
                    <a:pt x="4713313" y="2479065"/>
                  </a:lnTo>
                  <a:lnTo>
                    <a:pt x="4668342" y="2491765"/>
                  </a:lnTo>
                  <a:lnTo>
                    <a:pt x="4622101" y="2517165"/>
                  </a:lnTo>
                  <a:lnTo>
                    <a:pt x="4476267" y="2555265"/>
                  </a:lnTo>
                  <a:lnTo>
                    <a:pt x="4425429" y="2580665"/>
                  </a:lnTo>
                  <a:lnTo>
                    <a:pt x="4320667" y="2606065"/>
                  </a:lnTo>
                  <a:lnTo>
                    <a:pt x="4266844" y="2606065"/>
                  </a:lnTo>
                  <a:lnTo>
                    <a:pt x="4156532" y="2631465"/>
                  </a:lnTo>
                  <a:lnTo>
                    <a:pt x="4100131" y="2631465"/>
                  </a:lnTo>
                  <a:lnTo>
                    <a:pt x="4042956" y="2644165"/>
                  </a:lnTo>
                  <a:lnTo>
                    <a:pt x="3985056" y="2644165"/>
                  </a:lnTo>
                  <a:lnTo>
                    <a:pt x="3926471" y="2656865"/>
                  </a:lnTo>
                  <a:lnTo>
                    <a:pt x="3688448" y="2656865"/>
                  </a:lnTo>
                  <a:lnTo>
                    <a:pt x="3629863" y="2644165"/>
                  </a:lnTo>
                  <a:lnTo>
                    <a:pt x="3571964" y="2644165"/>
                  </a:lnTo>
                  <a:lnTo>
                    <a:pt x="3514788" y="2631465"/>
                  </a:lnTo>
                  <a:lnTo>
                    <a:pt x="3458387" y="2631465"/>
                  </a:lnTo>
                  <a:lnTo>
                    <a:pt x="3348075" y="2606065"/>
                  </a:lnTo>
                  <a:lnTo>
                    <a:pt x="3294253" y="2606065"/>
                  </a:lnTo>
                  <a:lnTo>
                    <a:pt x="3189490" y="2580665"/>
                  </a:lnTo>
                  <a:lnTo>
                    <a:pt x="3138652" y="2555265"/>
                  </a:lnTo>
                  <a:lnTo>
                    <a:pt x="2999206" y="2518841"/>
                  </a:lnTo>
                  <a:lnTo>
                    <a:pt x="3004782" y="2480195"/>
                  </a:lnTo>
                  <a:lnTo>
                    <a:pt x="3007220" y="2429395"/>
                  </a:lnTo>
                  <a:lnTo>
                    <a:pt x="3004782" y="2378595"/>
                  </a:lnTo>
                  <a:lnTo>
                    <a:pt x="2997454" y="2327795"/>
                  </a:lnTo>
                  <a:lnTo>
                    <a:pt x="2993072" y="2309533"/>
                  </a:lnTo>
                  <a:lnTo>
                    <a:pt x="2993072" y="2429395"/>
                  </a:lnTo>
                  <a:lnTo>
                    <a:pt x="2991891" y="2454795"/>
                  </a:lnTo>
                  <a:lnTo>
                    <a:pt x="2988360" y="2492895"/>
                  </a:lnTo>
                  <a:lnTo>
                    <a:pt x="2985274" y="2513038"/>
                  </a:lnTo>
                  <a:lnTo>
                    <a:pt x="2983877" y="2512276"/>
                  </a:lnTo>
                  <a:lnTo>
                    <a:pt x="2983877" y="2522207"/>
                  </a:lnTo>
                  <a:lnTo>
                    <a:pt x="2982544" y="2530995"/>
                  </a:lnTo>
                  <a:lnTo>
                    <a:pt x="2974467" y="2569095"/>
                  </a:lnTo>
                  <a:lnTo>
                    <a:pt x="2964192" y="2594495"/>
                  </a:lnTo>
                  <a:lnTo>
                    <a:pt x="2951746" y="2632595"/>
                  </a:lnTo>
                  <a:lnTo>
                    <a:pt x="2937192" y="2657995"/>
                  </a:lnTo>
                  <a:lnTo>
                    <a:pt x="2920568" y="2696095"/>
                  </a:lnTo>
                  <a:lnTo>
                    <a:pt x="2901912" y="2734195"/>
                  </a:lnTo>
                  <a:lnTo>
                    <a:pt x="2881287" y="2759595"/>
                  </a:lnTo>
                  <a:lnTo>
                    <a:pt x="2858706" y="2784995"/>
                  </a:lnTo>
                  <a:lnTo>
                    <a:pt x="2834246" y="2823095"/>
                  </a:lnTo>
                  <a:lnTo>
                    <a:pt x="2807944" y="2848495"/>
                  </a:lnTo>
                  <a:lnTo>
                    <a:pt x="2779826" y="2873895"/>
                  </a:lnTo>
                  <a:lnTo>
                    <a:pt x="2749956" y="2899295"/>
                  </a:lnTo>
                  <a:lnTo>
                    <a:pt x="2718371" y="2937395"/>
                  </a:lnTo>
                  <a:lnTo>
                    <a:pt x="2685123" y="2962795"/>
                  </a:lnTo>
                  <a:lnTo>
                    <a:pt x="2650261" y="2988195"/>
                  </a:lnTo>
                  <a:lnTo>
                    <a:pt x="2613812" y="3013595"/>
                  </a:lnTo>
                  <a:lnTo>
                    <a:pt x="2575826" y="3038995"/>
                  </a:lnTo>
                  <a:lnTo>
                    <a:pt x="2536355" y="3051695"/>
                  </a:lnTo>
                  <a:lnTo>
                    <a:pt x="2495448" y="3077095"/>
                  </a:lnTo>
                  <a:lnTo>
                    <a:pt x="2453132" y="3102495"/>
                  </a:lnTo>
                  <a:lnTo>
                    <a:pt x="2409469" y="3127895"/>
                  </a:lnTo>
                  <a:lnTo>
                    <a:pt x="2364498" y="3140595"/>
                  </a:lnTo>
                  <a:lnTo>
                    <a:pt x="2318258" y="3165995"/>
                  </a:lnTo>
                  <a:lnTo>
                    <a:pt x="2172424" y="3204095"/>
                  </a:lnTo>
                  <a:lnTo>
                    <a:pt x="2121585" y="3229495"/>
                  </a:lnTo>
                  <a:lnTo>
                    <a:pt x="2016823" y="3254895"/>
                  </a:lnTo>
                  <a:lnTo>
                    <a:pt x="1963000" y="3254895"/>
                  </a:lnTo>
                  <a:lnTo>
                    <a:pt x="1852688" y="3280295"/>
                  </a:lnTo>
                  <a:lnTo>
                    <a:pt x="1796275" y="3280295"/>
                  </a:lnTo>
                  <a:lnTo>
                    <a:pt x="1739112" y="3292995"/>
                  </a:lnTo>
                  <a:lnTo>
                    <a:pt x="1681213" y="3292995"/>
                  </a:lnTo>
                  <a:lnTo>
                    <a:pt x="1622628" y="3305695"/>
                  </a:lnTo>
                  <a:lnTo>
                    <a:pt x="1384592" y="3305695"/>
                  </a:lnTo>
                  <a:lnTo>
                    <a:pt x="1326019" y="3292995"/>
                  </a:lnTo>
                  <a:lnTo>
                    <a:pt x="1268120" y="3292995"/>
                  </a:lnTo>
                  <a:lnTo>
                    <a:pt x="1210945" y="3280295"/>
                  </a:lnTo>
                  <a:lnTo>
                    <a:pt x="1154544" y="3280295"/>
                  </a:lnTo>
                  <a:lnTo>
                    <a:pt x="1044232" y="3254895"/>
                  </a:lnTo>
                  <a:lnTo>
                    <a:pt x="990409" y="3254895"/>
                  </a:lnTo>
                  <a:lnTo>
                    <a:pt x="885647" y="3229495"/>
                  </a:lnTo>
                  <a:lnTo>
                    <a:pt x="834809" y="3204095"/>
                  </a:lnTo>
                  <a:lnTo>
                    <a:pt x="688962" y="3165995"/>
                  </a:lnTo>
                  <a:lnTo>
                    <a:pt x="642734" y="3140595"/>
                  </a:lnTo>
                  <a:lnTo>
                    <a:pt x="597763" y="3127895"/>
                  </a:lnTo>
                  <a:lnTo>
                    <a:pt x="554101" y="3102495"/>
                  </a:lnTo>
                  <a:lnTo>
                    <a:pt x="511784" y="3077095"/>
                  </a:lnTo>
                  <a:lnTo>
                    <a:pt x="470877" y="3051695"/>
                  </a:lnTo>
                  <a:lnTo>
                    <a:pt x="431406" y="3038995"/>
                  </a:lnTo>
                  <a:lnTo>
                    <a:pt x="393420" y="3013595"/>
                  </a:lnTo>
                  <a:lnTo>
                    <a:pt x="356971" y="2988195"/>
                  </a:lnTo>
                  <a:lnTo>
                    <a:pt x="322097" y="2962795"/>
                  </a:lnTo>
                  <a:lnTo>
                    <a:pt x="288848" y="2937395"/>
                  </a:lnTo>
                  <a:lnTo>
                    <a:pt x="257276" y="2899295"/>
                  </a:lnTo>
                  <a:lnTo>
                    <a:pt x="227406" y="2873895"/>
                  </a:lnTo>
                  <a:lnTo>
                    <a:pt x="199288" y="2848495"/>
                  </a:lnTo>
                  <a:lnTo>
                    <a:pt x="172986" y="2823095"/>
                  </a:lnTo>
                  <a:lnTo>
                    <a:pt x="148513" y="2784995"/>
                  </a:lnTo>
                  <a:lnTo>
                    <a:pt x="125945" y="2759595"/>
                  </a:lnTo>
                  <a:lnTo>
                    <a:pt x="105308" y="2734195"/>
                  </a:lnTo>
                  <a:lnTo>
                    <a:pt x="86664" y="2696095"/>
                  </a:lnTo>
                  <a:lnTo>
                    <a:pt x="70027" y="2657995"/>
                  </a:lnTo>
                  <a:lnTo>
                    <a:pt x="55473" y="2632595"/>
                  </a:lnTo>
                  <a:lnTo>
                    <a:pt x="43040" y="2594495"/>
                  </a:lnTo>
                  <a:lnTo>
                    <a:pt x="32766" y="2569095"/>
                  </a:lnTo>
                  <a:lnTo>
                    <a:pt x="24688" y="2530995"/>
                  </a:lnTo>
                  <a:lnTo>
                    <a:pt x="18872" y="2492895"/>
                  </a:lnTo>
                  <a:lnTo>
                    <a:pt x="15341" y="2454795"/>
                  </a:lnTo>
                  <a:lnTo>
                    <a:pt x="14160" y="2429395"/>
                  </a:lnTo>
                  <a:lnTo>
                    <a:pt x="15341" y="2391295"/>
                  </a:lnTo>
                  <a:lnTo>
                    <a:pt x="18872" y="2353195"/>
                  </a:lnTo>
                  <a:lnTo>
                    <a:pt x="24688" y="2315095"/>
                  </a:lnTo>
                  <a:lnTo>
                    <a:pt x="32766" y="2289695"/>
                  </a:lnTo>
                  <a:lnTo>
                    <a:pt x="43040" y="2251595"/>
                  </a:lnTo>
                  <a:lnTo>
                    <a:pt x="55473" y="2226195"/>
                  </a:lnTo>
                  <a:lnTo>
                    <a:pt x="70027" y="2188095"/>
                  </a:lnTo>
                  <a:lnTo>
                    <a:pt x="86664" y="2149995"/>
                  </a:lnTo>
                  <a:lnTo>
                    <a:pt x="105308" y="2124595"/>
                  </a:lnTo>
                  <a:lnTo>
                    <a:pt x="125945" y="2086495"/>
                  </a:lnTo>
                  <a:lnTo>
                    <a:pt x="148513" y="2061095"/>
                  </a:lnTo>
                  <a:lnTo>
                    <a:pt x="172986" y="2035695"/>
                  </a:lnTo>
                  <a:lnTo>
                    <a:pt x="199288" y="1997595"/>
                  </a:lnTo>
                  <a:lnTo>
                    <a:pt x="227406" y="1972195"/>
                  </a:lnTo>
                  <a:lnTo>
                    <a:pt x="257276" y="1946795"/>
                  </a:lnTo>
                  <a:lnTo>
                    <a:pt x="288848" y="1921395"/>
                  </a:lnTo>
                  <a:lnTo>
                    <a:pt x="322097" y="1895995"/>
                  </a:lnTo>
                  <a:lnTo>
                    <a:pt x="356971" y="1870595"/>
                  </a:lnTo>
                  <a:lnTo>
                    <a:pt x="393420" y="1845195"/>
                  </a:lnTo>
                  <a:lnTo>
                    <a:pt x="431406" y="1819795"/>
                  </a:lnTo>
                  <a:lnTo>
                    <a:pt x="470877" y="1794395"/>
                  </a:lnTo>
                  <a:lnTo>
                    <a:pt x="511784" y="1768995"/>
                  </a:lnTo>
                  <a:lnTo>
                    <a:pt x="554101" y="1756295"/>
                  </a:lnTo>
                  <a:lnTo>
                    <a:pt x="597763" y="1730895"/>
                  </a:lnTo>
                  <a:lnTo>
                    <a:pt x="642734" y="1705495"/>
                  </a:lnTo>
                  <a:lnTo>
                    <a:pt x="736422" y="1680095"/>
                  </a:lnTo>
                  <a:lnTo>
                    <a:pt x="773811" y="1660575"/>
                  </a:lnTo>
                  <a:lnTo>
                    <a:pt x="785126" y="1663700"/>
                  </a:lnTo>
                  <a:lnTo>
                    <a:pt x="832231" y="1689100"/>
                  </a:lnTo>
                  <a:lnTo>
                    <a:pt x="978242" y="1727200"/>
                  </a:lnTo>
                  <a:lnTo>
                    <a:pt x="1028344" y="1727200"/>
                  </a:lnTo>
                  <a:lnTo>
                    <a:pt x="1130439" y="1752600"/>
                  </a:lnTo>
                  <a:lnTo>
                    <a:pt x="1182357" y="1752600"/>
                  </a:lnTo>
                  <a:lnTo>
                    <a:pt x="1234808" y="1765300"/>
                  </a:lnTo>
                  <a:lnTo>
                    <a:pt x="1341132" y="1765300"/>
                  </a:lnTo>
                  <a:lnTo>
                    <a:pt x="1394929" y="1778000"/>
                  </a:lnTo>
                  <a:lnTo>
                    <a:pt x="1612290" y="1778000"/>
                  </a:lnTo>
                  <a:lnTo>
                    <a:pt x="1666100" y="1765300"/>
                  </a:lnTo>
                  <a:lnTo>
                    <a:pt x="1772424" y="1765300"/>
                  </a:lnTo>
                  <a:lnTo>
                    <a:pt x="1824875" y="1752600"/>
                  </a:lnTo>
                  <a:lnTo>
                    <a:pt x="1876793" y="1752600"/>
                  </a:lnTo>
                  <a:lnTo>
                    <a:pt x="1978888" y="1727200"/>
                  </a:lnTo>
                  <a:lnTo>
                    <a:pt x="2028977" y="1727200"/>
                  </a:lnTo>
                  <a:lnTo>
                    <a:pt x="2174989" y="1689100"/>
                  </a:lnTo>
                  <a:lnTo>
                    <a:pt x="2222106" y="1663700"/>
                  </a:lnTo>
                  <a:lnTo>
                    <a:pt x="2233409" y="1660575"/>
                  </a:lnTo>
                  <a:lnTo>
                    <a:pt x="2270810" y="1680095"/>
                  </a:lnTo>
                  <a:lnTo>
                    <a:pt x="2311844" y="1691220"/>
                  </a:lnTo>
                  <a:lnTo>
                    <a:pt x="2306294" y="1729765"/>
                  </a:lnTo>
                  <a:lnTo>
                    <a:pt x="2303843" y="1780565"/>
                  </a:lnTo>
                  <a:lnTo>
                    <a:pt x="2306294" y="1831365"/>
                  </a:lnTo>
                  <a:lnTo>
                    <a:pt x="2313609" y="1882165"/>
                  </a:lnTo>
                  <a:lnTo>
                    <a:pt x="2325789" y="1932965"/>
                  </a:lnTo>
                  <a:lnTo>
                    <a:pt x="2342819" y="1983765"/>
                  </a:lnTo>
                  <a:lnTo>
                    <a:pt x="2364651" y="2034565"/>
                  </a:lnTo>
                  <a:lnTo>
                    <a:pt x="2391295" y="2072665"/>
                  </a:lnTo>
                  <a:lnTo>
                    <a:pt x="2422728" y="2123465"/>
                  </a:lnTo>
                  <a:lnTo>
                    <a:pt x="2449284" y="2161565"/>
                  </a:lnTo>
                  <a:lnTo>
                    <a:pt x="2478227" y="2199665"/>
                  </a:lnTo>
                  <a:lnTo>
                    <a:pt x="2509532" y="2225065"/>
                  </a:lnTo>
                  <a:lnTo>
                    <a:pt x="2543187" y="2263165"/>
                  </a:lnTo>
                  <a:lnTo>
                    <a:pt x="2579154" y="2288565"/>
                  </a:lnTo>
                  <a:lnTo>
                    <a:pt x="2617419" y="2326665"/>
                  </a:lnTo>
                  <a:lnTo>
                    <a:pt x="2657945" y="2352065"/>
                  </a:lnTo>
                  <a:lnTo>
                    <a:pt x="2700731" y="2377465"/>
                  </a:lnTo>
                  <a:lnTo>
                    <a:pt x="2745740" y="2402865"/>
                  </a:lnTo>
                  <a:lnTo>
                    <a:pt x="2784995" y="2428265"/>
                  </a:lnTo>
                  <a:lnTo>
                    <a:pt x="2825381" y="2453665"/>
                  </a:lnTo>
                  <a:lnTo>
                    <a:pt x="2866847" y="2466365"/>
                  </a:lnTo>
                  <a:lnTo>
                    <a:pt x="2909341" y="2491765"/>
                  </a:lnTo>
                  <a:lnTo>
                    <a:pt x="2952851" y="2504465"/>
                  </a:lnTo>
                  <a:lnTo>
                    <a:pt x="2983877" y="2522207"/>
                  </a:lnTo>
                  <a:lnTo>
                    <a:pt x="2983877" y="2512276"/>
                  </a:lnTo>
                  <a:lnTo>
                    <a:pt x="2946577" y="2491765"/>
                  </a:lnTo>
                  <a:lnTo>
                    <a:pt x="2901607" y="2479065"/>
                  </a:lnTo>
                  <a:lnTo>
                    <a:pt x="2857944" y="2453665"/>
                  </a:lnTo>
                  <a:lnTo>
                    <a:pt x="2815628" y="2428265"/>
                  </a:lnTo>
                  <a:lnTo>
                    <a:pt x="2774721" y="2402865"/>
                  </a:lnTo>
                  <a:lnTo>
                    <a:pt x="2735249" y="2390165"/>
                  </a:lnTo>
                  <a:lnTo>
                    <a:pt x="2697264" y="2364765"/>
                  </a:lnTo>
                  <a:lnTo>
                    <a:pt x="2660815" y="2339365"/>
                  </a:lnTo>
                  <a:lnTo>
                    <a:pt x="2625941" y="2313965"/>
                  </a:lnTo>
                  <a:lnTo>
                    <a:pt x="2592692" y="2288565"/>
                  </a:lnTo>
                  <a:lnTo>
                    <a:pt x="2561120" y="2250465"/>
                  </a:lnTo>
                  <a:lnTo>
                    <a:pt x="2531249" y="2225065"/>
                  </a:lnTo>
                  <a:lnTo>
                    <a:pt x="2503132" y="2199665"/>
                  </a:lnTo>
                  <a:lnTo>
                    <a:pt x="2476830" y="2174265"/>
                  </a:lnTo>
                  <a:lnTo>
                    <a:pt x="2452357" y="2136165"/>
                  </a:lnTo>
                  <a:lnTo>
                    <a:pt x="2429789" y="2110765"/>
                  </a:lnTo>
                  <a:lnTo>
                    <a:pt x="2409152" y="2085365"/>
                  </a:lnTo>
                  <a:lnTo>
                    <a:pt x="2390508" y="2047265"/>
                  </a:lnTo>
                  <a:lnTo>
                    <a:pt x="2373884" y="2009165"/>
                  </a:lnTo>
                  <a:lnTo>
                    <a:pt x="2359317" y="1983765"/>
                  </a:lnTo>
                  <a:lnTo>
                    <a:pt x="2346883" y="1945665"/>
                  </a:lnTo>
                  <a:lnTo>
                    <a:pt x="2336609" y="1920265"/>
                  </a:lnTo>
                  <a:lnTo>
                    <a:pt x="2328532" y="1882165"/>
                  </a:lnTo>
                  <a:lnTo>
                    <a:pt x="2322715" y="1844065"/>
                  </a:lnTo>
                  <a:lnTo>
                    <a:pt x="2319185" y="1805965"/>
                  </a:lnTo>
                  <a:lnTo>
                    <a:pt x="2318004" y="1780565"/>
                  </a:lnTo>
                  <a:lnTo>
                    <a:pt x="2319185" y="1742465"/>
                  </a:lnTo>
                  <a:lnTo>
                    <a:pt x="2322715" y="1704365"/>
                  </a:lnTo>
                  <a:lnTo>
                    <a:pt x="2324201" y="1694573"/>
                  </a:lnTo>
                  <a:lnTo>
                    <a:pt x="2364498" y="1705495"/>
                  </a:lnTo>
                  <a:lnTo>
                    <a:pt x="2409469" y="1730895"/>
                  </a:lnTo>
                  <a:lnTo>
                    <a:pt x="2453132" y="1756295"/>
                  </a:lnTo>
                  <a:lnTo>
                    <a:pt x="2495448" y="1768995"/>
                  </a:lnTo>
                  <a:lnTo>
                    <a:pt x="2536355" y="1794395"/>
                  </a:lnTo>
                  <a:lnTo>
                    <a:pt x="2575826" y="1819795"/>
                  </a:lnTo>
                  <a:lnTo>
                    <a:pt x="2613812" y="1845195"/>
                  </a:lnTo>
                  <a:lnTo>
                    <a:pt x="2650261" y="1870595"/>
                  </a:lnTo>
                  <a:lnTo>
                    <a:pt x="2685123" y="1895995"/>
                  </a:lnTo>
                  <a:lnTo>
                    <a:pt x="2718371" y="1921395"/>
                  </a:lnTo>
                  <a:lnTo>
                    <a:pt x="2749956" y="1946795"/>
                  </a:lnTo>
                  <a:lnTo>
                    <a:pt x="2779826" y="1972195"/>
                  </a:lnTo>
                  <a:lnTo>
                    <a:pt x="2834246" y="2035695"/>
                  </a:lnTo>
                  <a:lnTo>
                    <a:pt x="2858706" y="2061095"/>
                  </a:lnTo>
                  <a:lnTo>
                    <a:pt x="2881287" y="2086495"/>
                  </a:lnTo>
                  <a:lnTo>
                    <a:pt x="2901912" y="2124595"/>
                  </a:lnTo>
                  <a:lnTo>
                    <a:pt x="2920568" y="2149995"/>
                  </a:lnTo>
                  <a:lnTo>
                    <a:pt x="2937192" y="2188095"/>
                  </a:lnTo>
                  <a:lnTo>
                    <a:pt x="2951746" y="2226195"/>
                  </a:lnTo>
                  <a:lnTo>
                    <a:pt x="2964192" y="2251595"/>
                  </a:lnTo>
                  <a:lnTo>
                    <a:pt x="2974467" y="2289695"/>
                  </a:lnTo>
                  <a:lnTo>
                    <a:pt x="2982544" y="2315095"/>
                  </a:lnTo>
                  <a:lnTo>
                    <a:pt x="2988360" y="2353195"/>
                  </a:lnTo>
                  <a:lnTo>
                    <a:pt x="2991891" y="2391295"/>
                  </a:lnTo>
                  <a:lnTo>
                    <a:pt x="2993072" y="2429395"/>
                  </a:lnTo>
                  <a:lnTo>
                    <a:pt x="2993072" y="2309533"/>
                  </a:lnTo>
                  <a:lnTo>
                    <a:pt x="2968256" y="2226195"/>
                  </a:lnTo>
                  <a:lnTo>
                    <a:pt x="2946425" y="2175395"/>
                  </a:lnTo>
                  <a:lnTo>
                    <a:pt x="2919780" y="2124595"/>
                  </a:lnTo>
                  <a:lnTo>
                    <a:pt x="2888348" y="2073795"/>
                  </a:lnTo>
                  <a:lnTo>
                    <a:pt x="2861792" y="2048395"/>
                  </a:lnTo>
                  <a:lnTo>
                    <a:pt x="2832849" y="2010295"/>
                  </a:lnTo>
                  <a:lnTo>
                    <a:pt x="2801543" y="1972195"/>
                  </a:lnTo>
                  <a:lnTo>
                    <a:pt x="2767888" y="1946795"/>
                  </a:lnTo>
                  <a:lnTo>
                    <a:pt x="2731922" y="1908695"/>
                  </a:lnTo>
                  <a:lnTo>
                    <a:pt x="2693657" y="1883295"/>
                  </a:lnTo>
                  <a:lnTo>
                    <a:pt x="2653131" y="1845195"/>
                  </a:lnTo>
                  <a:lnTo>
                    <a:pt x="2610345" y="1819795"/>
                  </a:lnTo>
                  <a:lnTo>
                    <a:pt x="2565336" y="1794395"/>
                  </a:lnTo>
                  <a:lnTo>
                    <a:pt x="2526080" y="1768995"/>
                  </a:lnTo>
                  <a:lnTo>
                    <a:pt x="2485694" y="1756295"/>
                  </a:lnTo>
                  <a:lnTo>
                    <a:pt x="2444229" y="1730895"/>
                  </a:lnTo>
                  <a:lnTo>
                    <a:pt x="2401735" y="1705495"/>
                  </a:lnTo>
                  <a:lnTo>
                    <a:pt x="2325878" y="1683600"/>
                  </a:lnTo>
                  <a:lnTo>
                    <a:pt x="2328532" y="1666265"/>
                  </a:lnTo>
                  <a:lnTo>
                    <a:pt x="2336609" y="1640865"/>
                  </a:lnTo>
                  <a:lnTo>
                    <a:pt x="2341575" y="1622412"/>
                  </a:lnTo>
                  <a:lnTo>
                    <a:pt x="2358225" y="1612900"/>
                  </a:lnTo>
                  <a:lnTo>
                    <a:pt x="2401735" y="1600200"/>
                  </a:lnTo>
                  <a:lnTo>
                    <a:pt x="2444229" y="1574800"/>
                  </a:lnTo>
                  <a:lnTo>
                    <a:pt x="2485694" y="1562100"/>
                  </a:lnTo>
                  <a:lnTo>
                    <a:pt x="2526080" y="1536700"/>
                  </a:lnTo>
                  <a:lnTo>
                    <a:pt x="2565336" y="1511300"/>
                  </a:lnTo>
                  <a:lnTo>
                    <a:pt x="2610345" y="1485900"/>
                  </a:lnTo>
                  <a:lnTo>
                    <a:pt x="2653131" y="1460500"/>
                  </a:lnTo>
                  <a:lnTo>
                    <a:pt x="2693657" y="1435100"/>
                  </a:lnTo>
                  <a:lnTo>
                    <a:pt x="2731922" y="1397000"/>
                  </a:lnTo>
                  <a:lnTo>
                    <a:pt x="2767888" y="1371600"/>
                  </a:lnTo>
                  <a:lnTo>
                    <a:pt x="2801543" y="1333500"/>
                  </a:lnTo>
                  <a:lnTo>
                    <a:pt x="2832849" y="1308100"/>
                  </a:lnTo>
                  <a:lnTo>
                    <a:pt x="2861792" y="1270000"/>
                  </a:lnTo>
                  <a:lnTo>
                    <a:pt x="2888348" y="1231900"/>
                  </a:lnTo>
                  <a:lnTo>
                    <a:pt x="2919780" y="1181100"/>
                  </a:lnTo>
                  <a:lnTo>
                    <a:pt x="2946425" y="1143000"/>
                  </a:lnTo>
                  <a:lnTo>
                    <a:pt x="2968256" y="1092200"/>
                  </a:lnTo>
                  <a:lnTo>
                    <a:pt x="2983509" y="1046657"/>
                  </a:lnTo>
                  <a:lnTo>
                    <a:pt x="3040265" y="1031265"/>
                  </a:lnTo>
                  <a:lnTo>
                    <a:pt x="3088894" y="1005865"/>
                  </a:lnTo>
                  <a:lnTo>
                    <a:pt x="3189490" y="980465"/>
                  </a:lnTo>
                  <a:lnTo>
                    <a:pt x="3402800" y="929665"/>
                  </a:lnTo>
                  <a:lnTo>
                    <a:pt x="3458387" y="929665"/>
                  </a:lnTo>
                  <a:lnTo>
                    <a:pt x="3571964" y="904265"/>
                  </a:lnTo>
                  <a:lnTo>
                    <a:pt x="4042956" y="904265"/>
                  </a:lnTo>
                  <a:lnTo>
                    <a:pt x="4156532" y="929665"/>
                  </a:lnTo>
                  <a:lnTo>
                    <a:pt x="4212120" y="929665"/>
                  </a:lnTo>
                  <a:lnTo>
                    <a:pt x="4425429" y="980465"/>
                  </a:lnTo>
                  <a:lnTo>
                    <a:pt x="4526026" y="1005865"/>
                  </a:lnTo>
                  <a:lnTo>
                    <a:pt x="4574654" y="1031265"/>
                  </a:lnTo>
                  <a:lnTo>
                    <a:pt x="4668342" y="1056665"/>
                  </a:lnTo>
                  <a:lnTo>
                    <a:pt x="4713313" y="1082065"/>
                  </a:lnTo>
                  <a:lnTo>
                    <a:pt x="4756975" y="1107465"/>
                  </a:lnTo>
                  <a:lnTo>
                    <a:pt x="4799292" y="1120165"/>
                  </a:lnTo>
                  <a:lnTo>
                    <a:pt x="4840198" y="1145565"/>
                  </a:lnTo>
                  <a:lnTo>
                    <a:pt x="4879670" y="1170965"/>
                  </a:lnTo>
                  <a:lnTo>
                    <a:pt x="4917656" y="1196365"/>
                  </a:lnTo>
                  <a:lnTo>
                    <a:pt x="4954105" y="1221765"/>
                  </a:lnTo>
                  <a:lnTo>
                    <a:pt x="4988979" y="1247165"/>
                  </a:lnTo>
                  <a:lnTo>
                    <a:pt x="5022227" y="1272565"/>
                  </a:lnTo>
                  <a:lnTo>
                    <a:pt x="5053800" y="1297965"/>
                  </a:lnTo>
                  <a:lnTo>
                    <a:pt x="5083670" y="1323365"/>
                  </a:lnTo>
                  <a:lnTo>
                    <a:pt x="5138090" y="1386865"/>
                  </a:lnTo>
                  <a:lnTo>
                    <a:pt x="5162562" y="1412265"/>
                  </a:lnTo>
                  <a:lnTo>
                    <a:pt x="5185130" y="1437665"/>
                  </a:lnTo>
                  <a:lnTo>
                    <a:pt x="5205768" y="1475765"/>
                  </a:lnTo>
                  <a:lnTo>
                    <a:pt x="5224411" y="1501165"/>
                  </a:lnTo>
                  <a:lnTo>
                    <a:pt x="5241036" y="1539265"/>
                  </a:lnTo>
                  <a:lnTo>
                    <a:pt x="5255603" y="1577365"/>
                  </a:lnTo>
                  <a:lnTo>
                    <a:pt x="5268036" y="1602765"/>
                  </a:lnTo>
                  <a:lnTo>
                    <a:pt x="5278310" y="1640865"/>
                  </a:lnTo>
                  <a:lnTo>
                    <a:pt x="5286387" y="1666265"/>
                  </a:lnTo>
                  <a:lnTo>
                    <a:pt x="5292204" y="1704365"/>
                  </a:lnTo>
                  <a:lnTo>
                    <a:pt x="5295735" y="1742465"/>
                  </a:lnTo>
                  <a:lnTo>
                    <a:pt x="5296916" y="1780565"/>
                  </a:lnTo>
                  <a:lnTo>
                    <a:pt x="5296916" y="1660639"/>
                  </a:lnTo>
                  <a:lnTo>
                    <a:pt x="5272100" y="1577365"/>
                  </a:lnTo>
                  <a:lnTo>
                    <a:pt x="5250269" y="1526565"/>
                  </a:lnTo>
                  <a:lnTo>
                    <a:pt x="5223624" y="1475765"/>
                  </a:lnTo>
                  <a:lnTo>
                    <a:pt x="5192192" y="1424965"/>
                  </a:lnTo>
                  <a:lnTo>
                    <a:pt x="5165636" y="1399565"/>
                  </a:lnTo>
                  <a:lnTo>
                    <a:pt x="5136693" y="1361465"/>
                  </a:lnTo>
                  <a:lnTo>
                    <a:pt x="5105387" y="1323365"/>
                  </a:lnTo>
                  <a:lnTo>
                    <a:pt x="5071732" y="1297965"/>
                  </a:lnTo>
                  <a:lnTo>
                    <a:pt x="5035766" y="1259865"/>
                  </a:lnTo>
                  <a:lnTo>
                    <a:pt x="4997501" y="1234465"/>
                  </a:lnTo>
                  <a:lnTo>
                    <a:pt x="4956975" y="1196365"/>
                  </a:lnTo>
                  <a:lnTo>
                    <a:pt x="4914189" y="1170965"/>
                  </a:lnTo>
                  <a:lnTo>
                    <a:pt x="4869180" y="1145565"/>
                  </a:lnTo>
                  <a:lnTo>
                    <a:pt x="4829924" y="1120165"/>
                  </a:lnTo>
                  <a:lnTo>
                    <a:pt x="4789538" y="1107465"/>
                  </a:lnTo>
                  <a:lnTo>
                    <a:pt x="4748073" y="1082065"/>
                  </a:lnTo>
                  <a:lnTo>
                    <a:pt x="4705578" y="1056665"/>
                  </a:lnTo>
                  <a:lnTo>
                    <a:pt x="4617605" y="1031265"/>
                  </a:lnTo>
                  <a:lnTo>
                    <a:pt x="4572216" y="1005865"/>
                  </a:lnTo>
                  <a:lnTo>
                    <a:pt x="4478833" y="980465"/>
                  </a:lnTo>
                  <a:lnTo>
                    <a:pt x="4231995" y="916965"/>
                  </a:lnTo>
                  <a:lnTo>
                    <a:pt x="4180636" y="916965"/>
                  </a:lnTo>
                  <a:lnTo>
                    <a:pt x="4128719" y="904265"/>
                  </a:lnTo>
                  <a:lnTo>
                    <a:pt x="4076268" y="904265"/>
                  </a:lnTo>
                  <a:lnTo>
                    <a:pt x="4023334" y="891565"/>
                  </a:lnTo>
                  <a:lnTo>
                    <a:pt x="3591585" y="891565"/>
                  </a:lnTo>
                  <a:lnTo>
                    <a:pt x="3538651" y="904265"/>
                  </a:lnTo>
                  <a:lnTo>
                    <a:pt x="3486200" y="904265"/>
                  </a:lnTo>
                  <a:lnTo>
                    <a:pt x="3434283" y="916965"/>
                  </a:lnTo>
                  <a:lnTo>
                    <a:pt x="3382924" y="916965"/>
                  </a:lnTo>
                  <a:lnTo>
                    <a:pt x="3136087" y="980465"/>
                  </a:lnTo>
                  <a:lnTo>
                    <a:pt x="3042704" y="1005865"/>
                  </a:lnTo>
                  <a:lnTo>
                    <a:pt x="2997314" y="1031265"/>
                  </a:lnTo>
                  <a:lnTo>
                    <a:pt x="2986989" y="1034249"/>
                  </a:lnTo>
                  <a:lnTo>
                    <a:pt x="2997454" y="990600"/>
                  </a:lnTo>
                  <a:lnTo>
                    <a:pt x="3004782" y="939800"/>
                  </a:lnTo>
                  <a:lnTo>
                    <a:pt x="3007220" y="889000"/>
                  </a:lnTo>
                  <a:lnTo>
                    <a:pt x="3004782" y="838200"/>
                  </a:lnTo>
                  <a:lnTo>
                    <a:pt x="2997454" y="787400"/>
                  </a:lnTo>
                  <a:lnTo>
                    <a:pt x="2993072" y="769137"/>
                  </a:lnTo>
                  <a:lnTo>
                    <a:pt x="2993072" y="889000"/>
                  </a:lnTo>
                  <a:lnTo>
                    <a:pt x="2991891" y="914400"/>
                  </a:lnTo>
                  <a:lnTo>
                    <a:pt x="2988360" y="952500"/>
                  </a:lnTo>
                  <a:lnTo>
                    <a:pt x="2982544" y="990600"/>
                  </a:lnTo>
                  <a:lnTo>
                    <a:pt x="2974467" y="1028700"/>
                  </a:lnTo>
                  <a:lnTo>
                    <a:pt x="2965196" y="1040549"/>
                  </a:lnTo>
                  <a:lnTo>
                    <a:pt x="2965196" y="1051623"/>
                  </a:lnTo>
                  <a:lnTo>
                    <a:pt x="2964192" y="1054100"/>
                  </a:lnTo>
                  <a:lnTo>
                    <a:pt x="2951746" y="1092200"/>
                  </a:lnTo>
                  <a:lnTo>
                    <a:pt x="2937192" y="1117600"/>
                  </a:lnTo>
                  <a:lnTo>
                    <a:pt x="2920568" y="1155700"/>
                  </a:lnTo>
                  <a:lnTo>
                    <a:pt x="2901912" y="1193800"/>
                  </a:lnTo>
                  <a:lnTo>
                    <a:pt x="2881287" y="1219200"/>
                  </a:lnTo>
                  <a:lnTo>
                    <a:pt x="2858706" y="1244600"/>
                  </a:lnTo>
                  <a:lnTo>
                    <a:pt x="2834246" y="1282700"/>
                  </a:lnTo>
                  <a:lnTo>
                    <a:pt x="2807944" y="1308100"/>
                  </a:lnTo>
                  <a:lnTo>
                    <a:pt x="2779826" y="1333500"/>
                  </a:lnTo>
                  <a:lnTo>
                    <a:pt x="2749956" y="1358900"/>
                  </a:lnTo>
                  <a:lnTo>
                    <a:pt x="2718371" y="1397000"/>
                  </a:lnTo>
                  <a:lnTo>
                    <a:pt x="2685123" y="1422400"/>
                  </a:lnTo>
                  <a:lnTo>
                    <a:pt x="2650261" y="1447800"/>
                  </a:lnTo>
                  <a:lnTo>
                    <a:pt x="2613812" y="1473200"/>
                  </a:lnTo>
                  <a:lnTo>
                    <a:pt x="2575826" y="1498600"/>
                  </a:lnTo>
                  <a:lnTo>
                    <a:pt x="2536355" y="1511300"/>
                  </a:lnTo>
                  <a:lnTo>
                    <a:pt x="2495448" y="1536700"/>
                  </a:lnTo>
                  <a:lnTo>
                    <a:pt x="2453132" y="1562100"/>
                  </a:lnTo>
                  <a:lnTo>
                    <a:pt x="2409469" y="1587500"/>
                  </a:lnTo>
                  <a:lnTo>
                    <a:pt x="2364498" y="1600200"/>
                  </a:lnTo>
                  <a:lnTo>
                    <a:pt x="2344623" y="1611122"/>
                  </a:lnTo>
                  <a:lnTo>
                    <a:pt x="2346883" y="1602765"/>
                  </a:lnTo>
                  <a:lnTo>
                    <a:pt x="2359317" y="1577365"/>
                  </a:lnTo>
                  <a:lnTo>
                    <a:pt x="2373884" y="1539265"/>
                  </a:lnTo>
                  <a:lnTo>
                    <a:pt x="2390508" y="1501165"/>
                  </a:lnTo>
                  <a:lnTo>
                    <a:pt x="2409152" y="1475765"/>
                  </a:lnTo>
                  <a:lnTo>
                    <a:pt x="2429789" y="1437665"/>
                  </a:lnTo>
                  <a:lnTo>
                    <a:pt x="2452357" y="1412265"/>
                  </a:lnTo>
                  <a:lnTo>
                    <a:pt x="2476830" y="1386865"/>
                  </a:lnTo>
                  <a:lnTo>
                    <a:pt x="2503132" y="1348765"/>
                  </a:lnTo>
                  <a:lnTo>
                    <a:pt x="2561120" y="1297965"/>
                  </a:lnTo>
                  <a:lnTo>
                    <a:pt x="2592692" y="1272565"/>
                  </a:lnTo>
                  <a:lnTo>
                    <a:pt x="2625941" y="1247165"/>
                  </a:lnTo>
                  <a:lnTo>
                    <a:pt x="2660815" y="1221765"/>
                  </a:lnTo>
                  <a:lnTo>
                    <a:pt x="2697264" y="1196365"/>
                  </a:lnTo>
                  <a:lnTo>
                    <a:pt x="2735249" y="1170965"/>
                  </a:lnTo>
                  <a:lnTo>
                    <a:pt x="2774721" y="1145565"/>
                  </a:lnTo>
                  <a:lnTo>
                    <a:pt x="2815628" y="1120165"/>
                  </a:lnTo>
                  <a:lnTo>
                    <a:pt x="2857944" y="1107465"/>
                  </a:lnTo>
                  <a:lnTo>
                    <a:pt x="2901607" y="1082065"/>
                  </a:lnTo>
                  <a:lnTo>
                    <a:pt x="2946577" y="1056665"/>
                  </a:lnTo>
                  <a:lnTo>
                    <a:pt x="2965196" y="1051623"/>
                  </a:lnTo>
                  <a:lnTo>
                    <a:pt x="2965196" y="1040549"/>
                  </a:lnTo>
                  <a:lnTo>
                    <a:pt x="2909341" y="1056665"/>
                  </a:lnTo>
                  <a:lnTo>
                    <a:pt x="2866847" y="1082065"/>
                  </a:lnTo>
                  <a:lnTo>
                    <a:pt x="2825381" y="1107465"/>
                  </a:lnTo>
                  <a:lnTo>
                    <a:pt x="2784995" y="1120165"/>
                  </a:lnTo>
                  <a:lnTo>
                    <a:pt x="2745740" y="1145565"/>
                  </a:lnTo>
                  <a:lnTo>
                    <a:pt x="2700731" y="1170965"/>
                  </a:lnTo>
                  <a:lnTo>
                    <a:pt x="2657945" y="1196365"/>
                  </a:lnTo>
                  <a:lnTo>
                    <a:pt x="2617419" y="1234465"/>
                  </a:lnTo>
                  <a:lnTo>
                    <a:pt x="2579154" y="1259865"/>
                  </a:lnTo>
                  <a:lnTo>
                    <a:pt x="2543187" y="1297965"/>
                  </a:lnTo>
                  <a:lnTo>
                    <a:pt x="2509532" y="1323365"/>
                  </a:lnTo>
                  <a:lnTo>
                    <a:pt x="2478227" y="1361465"/>
                  </a:lnTo>
                  <a:lnTo>
                    <a:pt x="2449284" y="1399565"/>
                  </a:lnTo>
                  <a:lnTo>
                    <a:pt x="2422728" y="1424965"/>
                  </a:lnTo>
                  <a:lnTo>
                    <a:pt x="2391295" y="1475765"/>
                  </a:lnTo>
                  <a:lnTo>
                    <a:pt x="2364651" y="1526565"/>
                  </a:lnTo>
                  <a:lnTo>
                    <a:pt x="2342819" y="1577365"/>
                  </a:lnTo>
                  <a:lnTo>
                    <a:pt x="2328532" y="1619961"/>
                  </a:lnTo>
                  <a:lnTo>
                    <a:pt x="2324874" y="1621980"/>
                  </a:lnTo>
                  <a:lnTo>
                    <a:pt x="2324874" y="1631950"/>
                  </a:lnTo>
                  <a:lnTo>
                    <a:pt x="2313609" y="1678965"/>
                  </a:lnTo>
                  <a:lnTo>
                    <a:pt x="2313470" y="1679943"/>
                  </a:lnTo>
                  <a:lnTo>
                    <a:pt x="2268372" y="1654695"/>
                  </a:lnTo>
                  <a:lnTo>
                    <a:pt x="2261412" y="1652816"/>
                  </a:lnTo>
                  <a:lnTo>
                    <a:pt x="2313762" y="1638300"/>
                  </a:lnTo>
                  <a:lnTo>
                    <a:pt x="2324874" y="1631950"/>
                  </a:lnTo>
                  <a:lnTo>
                    <a:pt x="2324874" y="1621980"/>
                  </a:lnTo>
                  <a:lnTo>
                    <a:pt x="2318258" y="1625600"/>
                  </a:lnTo>
                  <a:lnTo>
                    <a:pt x="2238248" y="1646504"/>
                  </a:lnTo>
                  <a:lnTo>
                    <a:pt x="2214397" y="1640027"/>
                  </a:lnTo>
                  <a:lnTo>
                    <a:pt x="2214397" y="1652739"/>
                  </a:lnTo>
                  <a:lnTo>
                    <a:pt x="2172424" y="1663700"/>
                  </a:lnTo>
                  <a:lnTo>
                    <a:pt x="2121585" y="1689100"/>
                  </a:lnTo>
                  <a:lnTo>
                    <a:pt x="2016823" y="1714500"/>
                  </a:lnTo>
                  <a:lnTo>
                    <a:pt x="1963000" y="1714500"/>
                  </a:lnTo>
                  <a:lnTo>
                    <a:pt x="1852688" y="1739900"/>
                  </a:lnTo>
                  <a:lnTo>
                    <a:pt x="1796275" y="1739900"/>
                  </a:lnTo>
                  <a:lnTo>
                    <a:pt x="1739112" y="1752600"/>
                  </a:lnTo>
                  <a:lnTo>
                    <a:pt x="1681213" y="1752600"/>
                  </a:lnTo>
                  <a:lnTo>
                    <a:pt x="1622628" y="1765300"/>
                  </a:lnTo>
                  <a:lnTo>
                    <a:pt x="1384592" y="1765300"/>
                  </a:lnTo>
                  <a:lnTo>
                    <a:pt x="1326019" y="1752600"/>
                  </a:lnTo>
                  <a:lnTo>
                    <a:pt x="1268120" y="1752600"/>
                  </a:lnTo>
                  <a:lnTo>
                    <a:pt x="1210945" y="1739900"/>
                  </a:lnTo>
                  <a:lnTo>
                    <a:pt x="1154544" y="1739900"/>
                  </a:lnTo>
                  <a:lnTo>
                    <a:pt x="1044232" y="1714500"/>
                  </a:lnTo>
                  <a:lnTo>
                    <a:pt x="990409" y="1714500"/>
                  </a:lnTo>
                  <a:lnTo>
                    <a:pt x="885647" y="1689100"/>
                  </a:lnTo>
                  <a:lnTo>
                    <a:pt x="834809" y="1663700"/>
                  </a:lnTo>
                  <a:lnTo>
                    <a:pt x="792822" y="1652739"/>
                  </a:lnTo>
                  <a:lnTo>
                    <a:pt x="885647" y="1629295"/>
                  </a:lnTo>
                  <a:lnTo>
                    <a:pt x="1098956" y="1578495"/>
                  </a:lnTo>
                  <a:lnTo>
                    <a:pt x="1154544" y="1578495"/>
                  </a:lnTo>
                  <a:lnTo>
                    <a:pt x="1268120" y="1553095"/>
                  </a:lnTo>
                  <a:lnTo>
                    <a:pt x="1739112" y="1553095"/>
                  </a:lnTo>
                  <a:lnTo>
                    <a:pt x="1852688" y="1578495"/>
                  </a:lnTo>
                  <a:lnTo>
                    <a:pt x="1908276" y="1578495"/>
                  </a:lnTo>
                  <a:lnTo>
                    <a:pt x="2121585" y="1629295"/>
                  </a:lnTo>
                  <a:lnTo>
                    <a:pt x="2214397" y="1652739"/>
                  </a:lnTo>
                  <a:lnTo>
                    <a:pt x="2214397" y="1640027"/>
                  </a:lnTo>
                  <a:lnTo>
                    <a:pt x="2174989" y="1629295"/>
                  </a:lnTo>
                  <a:lnTo>
                    <a:pt x="1928139" y="1565795"/>
                  </a:lnTo>
                  <a:lnTo>
                    <a:pt x="1876793" y="1565795"/>
                  </a:lnTo>
                  <a:lnTo>
                    <a:pt x="1824875" y="1553095"/>
                  </a:lnTo>
                  <a:lnTo>
                    <a:pt x="1772424" y="1553095"/>
                  </a:lnTo>
                  <a:lnTo>
                    <a:pt x="1719491" y="1540395"/>
                  </a:lnTo>
                  <a:lnTo>
                    <a:pt x="1287741" y="1540395"/>
                  </a:lnTo>
                  <a:lnTo>
                    <a:pt x="1234808" y="1553095"/>
                  </a:lnTo>
                  <a:lnTo>
                    <a:pt x="1182357" y="1553095"/>
                  </a:lnTo>
                  <a:lnTo>
                    <a:pt x="1130439" y="1565795"/>
                  </a:lnTo>
                  <a:lnTo>
                    <a:pt x="1079080" y="1565795"/>
                  </a:lnTo>
                  <a:lnTo>
                    <a:pt x="832231" y="1629295"/>
                  </a:lnTo>
                  <a:lnTo>
                    <a:pt x="768972" y="1646504"/>
                  </a:lnTo>
                  <a:lnTo>
                    <a:pt x="688962" y="1625600"/>
                  </a:lnTo>
                  <a:lnTo>
                    <a:pt x="642734" y="1600200"/>
                  </a:lnTo>
                  <a:lnTo>
                    <a:pt x="597763" y="1587500"/>
                  </a:lnTo>
                  <a:lnTo>
                    <a:pt x="554101" y="1562100"/>
                  </a:lnTo>
                  <a:lnTo>
                    <a:pt x="511784" y="1536700"/>
                  </a:lnTo>
                  <a:lnTo>
                    <a:pt x="470877" y="1511300"/>
                  </a:lnTo>
                  <a:lnTo>
                    <a:pt x="431406" y="1498600"/>
                  </a:lnTo>
                  <a:lnTo>
                    <a:pt x="393420" y="1473200"/>
                  </a:lnTo>
                  <a:lnTo>
                    <a:pt x="356971" y="1447800"/>
                  </a:lnTo>
                  <a:lnTo>
                    <a:pt x="322097" y="1422400"/>
                  </a:lnTo>
                  <a:lnTo>
                    <a:pt x="288848" y="1397000"/>
                  </a:lnTo>
                  <a:lnTo>
                    <a:pt x="257276" y="1358900"/>
                  </a:lnTo>
                  <a:lnTo>
                    <a:pt x="227406" y="1333500"/>
                  </a:lnTo>
                  <a:lnTo>
                    <a:pt x="199288" y="1308100"/>
                  </a:lnTo>
                  <a:lnTo>
                    <a:pt x="172986" y="1282700"/>
                  </a:lnTo>
                  <a:lnTo>
                    <a:pt x="148513" y="1244600"/>
                  </a:lnTo>
                  <a:lnTo>
                    <a:pt x="125945" y="1219200"/>
                  </a:lnTo>
                  <a:lnTo>
                    <a:pt x="105308" y="1193800"/>
                  </a:lnTo>
                  <a:lnTo>
                    <a:pt x="86664" y="1155700"/>
                  </a:lnTo>
                  <a:lnTo>
                    <a:pt x="70027" y="1117600"/>
                  </a:lnTo>
                  <a:lnTo>
                    <a:pt x="55473" y="1092200"/>
                  </a:lnTo>
                  <a:lnTo>
                    <a:pt x="43040" y="1054100"/>
                  </a:lnTo>
                  <a:lnTo>
                    <a:pt x="32766" y="1028700"/>
                  </a:lnTo>
                  <a:lnTo>
                    <a:pt x="24688" y="990600"/>
                  </a:lnTo>
                  <a:lnTo>
                    <a:pt x="18872" y="952500"/>
                  </a:lnTo>
                  <a:lnTo>
                    <a:pt x="15341" y="914400"/>
                  </a:lnTo>
                  <a:lnTo>
                    <a:pt x="14160" y="889000"/>
                  </a:lnTo>
                  <a:lnTo>
                    <a:pt x="15341" y="850900"/>
                  </a:lnTo>
                  <a:lnTo>
                    <a:pt x="18872" y="812800"/>
                  </a:lnTo>
                  <a:lnTo>
                    <a:pt x="24688" y="774700"/>
                  </a:lnTo>
                  <a:lnTo>
                    <a:pt x="32766" y="749300"/>
                  </a:lnTo>
                  <a:lnTo>
                    <a:pt x="43040" y="711200"/>
                  </a:lnTo>
                  <a:lnTo>
                    <a:pt x="55473" y="685800"/>
                  </a:lnTo>
                  <a:lnTo>
                    <a:pt x="70027" y="647700"/>
                  </a:lnTo>
                  <a:lnTo>
                    <a:pt x="86664" y="609600"/>
                  </a:lnTo>
                  <a:lnTo>
                    <a:pt x="105308" y="584200"/>
                  </a:lnTo>
                  <a:lnTo>
                    <a:pt x="125945" y="546100"/>
                  </a:lnTo>
                  <a:lnTo>
                    <a:pt x="148513" y="520700"/>
                  </a:lnTo>
                  <a:lnTo>
                    <a:pt x="172986" y="495300"/>
                  </a:lnTo>
                  <a:lnTo>
                    <a:pt x="199288" y="457200"/>
                  </a:lnTo>
                  <a:lnTo>
                    <a:pt x="227406" y="431800"/>
                  </a:lnTo>
                  <a:lnTo>
                    <a:pt x="257276" y="406400"/>
                  </a:lnTo>
                  <a:lnTo>
                    <a:pt x="288848" y="381000"/>
                  </a:lnTo>
                  <a:lnTo>
                    <a:pt x="322097" y="355600"/>
                  </a:lnTo>
                  <a:lnTo>
                    <a:pt x="356971" y="330200"/>
                  </a:lnTo>
                  <a:lnTo>
                    <a:pt x="393420" y="304800"/>
                  </a:lnTo>
                  <a:lnTo>
                    <a:pt x="431406" y="279400"/>
                  </a:lnTo>
                  <a:lnTo>
                    <a:pt x="470877" y="254000"/>
                  </a:lnTo>
                  <a:lnTo>
                    <a:pt x="511784" y="228600"/>
                  </a:lnTo>
                  <a:lnTo>
                    <a:pt x="554101" y="215900"/>
                  </a:lnTo>
                  <a:lnTo>
                    <a:pt x="597763" y="190500"/>
                  </a:lnTo>
                  <a:lnTo>
                    <a:pt x="642734" y="165100"/>
                  </a:lnTo>
                  <a:lnTo>
                    <a:pt x="736422" y="139700"/>
                  </a:lnTo>
                  <a:lnTo>
                    <a:pt x="785050" y="114300"/>
                  </a:lnTo>
                  <a:lnTo>
                    <a:pt x="885647" y="88900"/>
                  </a:lnTo>
                  <a:lnTo>
                    <a:pt x="1098956" y="38100"/>
                  </a:lnTo>
                  <a:lnTo>
                    <a:pt x="1154544" y="38100"/>
                  </a:lnTo>
                  <a:lnTo>
                    <a:pt x="1268120" y="12700"/>
                  </a:lnTo>
                  <a:lnTo>
                    <a:pt x="1739112" y="12700"/>
                  </a:lnTo>
                  <a:lnTo>
                    <a:pt x="1852688" y="38100"/>
                  </a:lnTo>
                  <a:lnTo>
                    <a:pt x="1908276" y="38100"/>
                  </a:lnTo>
                  <a:lnTo>
                    <a:pt x="2121585" y="88900"/>
                  </a:lnTo>
                  <a:lnTo>
                    <a:pt x="2222182" y="114300"/>
                  </a:lnTo>
                  <a:lnTo>
                    <a:pt x="2270810" y="139700"/>
                  </a:lnTo>
                  <a:lnTo>
                    <a:pt x="2364498" y="165100"/>
                  </a:lnTo>
                  <a:lnTo>
                    <a:pt x="2409469" y="190500"/>
                  </a:lnTo>
                  <a:lnTo>
                    <a:pt x="2453132" y="215900"/>
                  </a:lnTo>
                  <a:lnTo>
                    <a:pt x="2495448" y="228600"/>
                  </a:lnTo>
                  <a:lnTo>
                    <a:pt x="2536355" y="254000"/>
                  </a:lnTo>
                  <a:lnTo>
                    <a:pt x="2575826" y="279400"/>
                  </a:lnTo>
                  <a:lnTo>
                    <a:pt x="2613812" y="304800"/>
                  </a:lnTo>
                  <a:lnTo>
                    <a:pt x="2650261" y="330200"/>
                  </a:lnTo>
                  <a:lnTo>
                    <a:pt x="2685123" y="355600"/>
                  </a:lnTo>
                  <a:lnTo>
                    <a:pt x="2718371" y="381000"/>
                  </a:lnTo>
                  <a:lnTo>
                    <a:pt x="2749956" y="406400"/>
                  </a:lnTo>
                  <a:lnTo>
                    <a:pt x="2779826" y="431800"/>
                  </a:lnTo>
                  <a:lnTo>
                    <a:pt x="2834246" y="495300"/>
                  </a:lnTo>
                  <a:lnTo>
                    <a:pt x="2858706" y="520700"/>
                  </a:lnTo>
                  <a:lnTo>
                    <a:pt x="2881287" y="546100"/>
                  </a:lnTo>
                  <a:lnTo>
                    <a:pt x="2901912" y="584200"/>
                  </a:lnTo>
                  <a:lnTo>
                    <a:pt x="2920568" y="609600"/>
                  </a:lnTo>
                  <a:lnTo>
                    <a:pt x="2937192" y="647700"/>
                  </a:lnTo>
                  <a:lnTo>
                    <a:pt x="2951746" y="685800"/>
                  </a:lnTo>
                  <a:lnTo>
                    <a:pt x="2964192" y="711200"/>
                  </a:lnTo>
                  <a:lnTo>
                    <a:pt x="2974467" y="749300"/>
                  </a:lnTo>
                  <a:lnTo>
                    <a:pt x="2982544" y="774700"/>
                  </a:lnTo>
                  <a:lnTo>
                    <a:pt x="2988360" y="812800"/>
                  </a:lnTo>
                  <a:lnTo>
                    <a:pt x="2991891" y="850900"/>
                  </a:lnTo>
                  <a:lnTo>
                    <a:pt x="2993072" y="889000"/>
                  </a:lnTo>
                  <a:lnTo>
                    <a:pt x="2993072" y="769137"/>
                  </a:lnTo>
                  <a:lnTo>
                    <a:pt x="2968256" y="685800"/>
                  </a:lnTo>
                  <a:lnTo>
                    <a:pt x="2946425" y="635000"/>
                  </a:lnTo>
                  <a:lnTo>
                    <a:pt x="2919780" y="584200"/>
                  </a:lnTo>
                  <a:lnTo>
                    <a:pt x="2888348" y="533400"/>
                  </a:lnTo>
                  <a:lnTo>
                    <a:pt x="2861792" y="508000"/>
                  </a:lnTo>
                  <a:lnTo>
                    <a:pt x="2832849" y="469900"/>
                  </a:lnTo>
                  <a:lnTo>
                    <a:pt x="2801543" y="431800"/>
                  </a:lnTo>
                  <a:lnTo>
                    <a:pt x="2767888" y="406400"/>
                  </a:lnTo>
                  <a:lnTo>
                    <a:pt x="2731922" y="368300"/>
                  </a:lnTo>
                  <a:lnTo>
                    <a:pt x="2693657" y="342900"/>
                  </a:lnTo>
                  <a:lnTo>
                    <a:pt x="2653131" y="304800"/>
                  </a:lnTo>
                  <a:lnTo>
                    <a:pt x="2610345" y="279400"/>
                  </a:lnTo>
                  <a:lnTo>
                    <a:pt x="2565336" y="254000"/>
                  </a:lnTo>
                  <a:lnTo>
                    <a:pt x="2526080" y="228600"/>
                  </a:lnTo>
                  <a:lnTo>
                    <a:pt x="2485694" y="215900"/>
                  </a:lnTo>
                  <a:lnTo>
                    <a:pt x="2444229" y="190500"/>
                  </a:lnTo>
                  <a:lnTo>
                    <a:pt x="2401735" y="165100"/>
                  </a:lnTo>
                  <a:lnTo>
                    <a:pt x="2313762" y="139700"/>
                  </a:lnTo>
                  <a:lnTo>
                    <a:pt x="2268372" y="114300"/>
                  </a:lnTo>
                  <a:lnTo>
                    <a:pt x="2174989" y="88900"/>
                  </a:lnTo>
                  <a:lnTo>
                    <a:pt x="1928139" y="25400"/>
                  </a:lnTo>
                  <a:lnTo>
                    <a:pt x="1876793" y="25400"/>
                  </a:lnTo>
                  <a:lnTo>
                    <a:pt x="1824875" y="12700"/>
                  </a:lnTo>
                  <a:lnTo>
                    <a:pt x="1772424" y="12700"/>
                  </a:lnTo>
                  <a:lnTo>
                    <a:pt x="1719491" y="0"/>
                  </a:lnTo>
                  <a:lnTo>
                    <a:pt x="1287741" y="0"/>
                  </a:lnTo>
                  <a:lnTo>
                    <a:pt x="1234808" y="12700"/>
                  </a:lnTo>
                  <a:lnTo>
                    <a:pt x="1182357" y="12700"/>
                  </a:lnTo>
                  <a:lnTo>
                    <a:pt x="1130439" y="25400"/>
                  </a:lnTo>
                  <a:lnTo>
                    <a:pt x="1079080" y="25400"/>
                  </a:lnTo>
                  <a:lnTo>
                    <a:pt x="832231" y="88900"/>
                  </a:lnTo>
                  <a:lnTo>
                    <a:pt x="738860" y="114300"/>
                  </a:lnTo>
                  <a:lnTo>
                    <a:pt x="693470" y="139700"/>
                  </a:lnTo>
                  <a:lnTo>
                    <a:pt x="605497" y="165100"/>
                  </a:lnTo>
                  <a:lnTo>
                    <a:pt x="563003" y="190500"/>
                  </a:lnTo>
                  <a:lnTo>
                    <a:pt x="521538" y="215900"/>
                  </a:lnTo>
                  <a:lnTo>
                    <a:pt x="481152" y="228600"/>
                  </a:lnTo>
                  <a:lnTo>
                    <a:pt x="441883" y="254000"/>
                  </a:lnTo>
                  <a:lnTo>
                    <a:pt x="396887" y="279400"/>
                  </a:lnTo>
                  <a:lnTo>
                    <a:pt x="354101" y="304800"/>
                  </a:lnTo>
                  <a:lnTo>
                    <a:pt x="313563" y="342900"/>
                  </a:lnTo>
                  <a:lnTo>
                    <a:pt x="275310" y="368300"/>
                  </a:lnTo>
                  <a:lnTo>
                    <a:pt x="239344" y="406400"/>
                  </a:lnTo>
                  <a:lnTo>
                    <a:pt x="205689" y="431800"/>
                  </a:lnTo>
                  <a:lnTo>
                    <a:pt x="174383" y="469900"/>
                  </a:lnTo>
                  <a:lnTo>
                    <a:pt x="145440" y="508000"/>
                  </a:lnTo>
                  <a:lnTo>
                    <a:pt x="118872" y="533400"/>
                  </a:lnTo>
                  <a:lnTo>
                    <a:pt x="87452" y="584200"/>
                  </a:lnTo>
                  <a:lnTo>
                    <a:pt x="60807" y="635000"/>
                  </a:lnTo>
                  <a:lnTo>
                    <a:pt x="38963" y="685800"/>
                  </a:lnTo>
                  <a:lnTo>
                    <a:pt x="21945" y="736600"/>
                  </a:lnTo>
                  <a:lnTo>
                    <a:pt x="9766" y="787400"/>
                  </a:lnTo>
                  <a:lnTo>
                    <a:pt x="2451" y="838200"/>
                  </a:lnTo>
                  <a:lnTo>
                    <a:pt x="0" y="889000"/>
                  </a:lnTo>
                  <a:lnTo>
                    <a:pt x="2451" y="939800"/>
                  </a:lnTo>
                  <a:lnTo>
                    <a:pt x="9766" y="990600"/>
                  </a:lnTo>
                  <a:lnTo>
                    <a:pt x="21945" y="1041400"/>
                  </a:lnTo>
                  <a:lnTo>
                    <a:pt x="38963" y="1092200"/>
                  </a:lnTo>
                  <a:lnTo>
                    <a:pt x="60807" y="1143000"/>
                  </a:lnTo>
                  <a:lnTo>
                    <a:pt x="87452" y="1181100"/>
                  </a:lnTo>
                  <a:lnTo>
                    <a:pt x="118872" y="1231900"/>
                  </a:lnTo>
                  <a:lnTo>
                    <a:pt x="145440" y="1270000"/>
                  </a:lnTo>
                  <a:lnTo>
                    <a:pt x="174383" y="1308100"/>
                  </a:lnTo>
                  <a:lnTo>
                    <a:pt x="205689" y="1333500"/>
                  </a:lnTo>
                  <a:lnTo>
                    <a:pt x="239344" y="1371600"/>
                  </a:lnTo>
                  <a:lnTo>
                    <a:pt x="275310" y="1397000"/>
                  </a:lnTo>
                  <a:lnTo>
                    <a:pt x="313563" y="1435100"/>
                  </a:lnTo>
                  <a:lnTo>
                    <a:pt x="354101" y="1460500"/>
                  </a:lnTo>
                  <a:lnTo>
                    <a:pt x="396887" y="1485900"/>
                  </a:lnTo>
                  <a:lnTo>
                    <a:pt x="441883" y="1511300"/>
                  </a:lnTo>
                  <a:lnTo>
                    <a:pt x="481152" y="1536700"/>
                  </a:lnTo>
                  <a:lnTo>
                    <a:pt x="521538" y="1562100"/>
                  </a:lnTo>
                  <a:lnTo>
                    <a:pt x="563003" y="1574800"/>
                  </a:lnTo>
                  <a:lnTo>
                    <a:pt x="605497" y="1600200"/>
                  </a:lnTo>
                  <a:lnTo>
                    <a:pt x="649008" y="1612900"/>
                  </a:lnTo>
                  <a:lnTo>
                    <a:pt x="693470" y="1638300"/>
                  </a:lnTo>
                  <a:lnTo>
                    <a:pt x="745807" y="1652816"/>
                  </a:lnTo>
                  <a:lnTo>
                    <a:pt x="738860" y="1654695"/>
                  </a:lnTo>
                  <a:lnTo>
                    <a:pt x="693470" y="1680095"/>
                  </a:lnTo>
                  <a:lnTo>
                    <a:pt x="605497" y="1705495"/>
                  </a:lnTo>
                  <a:lnTo>
                    <a:pt x="563003" y="1730895"/>
                  </a:lnTo>
                  <a:lnTo>
                    <a:pt x="521538" y="1756295"/>
                  </a:lnTo>
                  <a:lnTo>
                    <a:pt x="481152" y="1768995"/>
                  </a:lnTo>
                  <a:lnTo>
                    <a:pt x="441883" y="1794395"/>
                  </a:lnTo>
                  <a:lnTo>
                    <a:pt x="396887" y="1819795"/>
                  </a:lnTo>
                  <a:lnTo>
                    <a:pt x="354101" y="1845195"/>
                  </a:lnTo>
                  <a:lnTo>
                    <a:pt x="313563" y="1883295"/>
                  </a:lnTo>
                  <a:lnTo>
                    <a:pt x="275310" y="1908695"/>
                  </a:lnTo>
                  <a:lnTo>
                    <a:pt x="239344" y="1946795"/>
                  </a:lnTo>
                  <a:lnTo>
                    <a:pt x="205689" y="1972195"/>
                  </a:lnTo>
                  <a:lnTo>
                    <a:pt x="174383" y="2010295"/>
                  </a:lnTo>
                  <a:lnTo>
                    <a:pt x="145440" y="2048395"/>
                  </a:lnTo>
                  <a:lnTo>
                    <a:pt x="118872" y="2073795"/>
                  </a:lnTo>
                  <a:lnTo>
                    <a:pt x="87452" y="2124595"/>
                  </a:lnTo>
                  <a:lnTo>
                    <a:pt x="60807" y="2175395"/>
                  </a:lnTo>
                  <a:lnTo>
                    <a:pt x="38963" y="2226195"/>
                  </a:lnTo>
                  <a:lnTo>
                    <a:pt x="21945" y="2276995"/>
                  </a:lnTo>
                  <a:lnTo>
                    <a:pt x="9766" y="2327795"/>
                  </a:lnTo>
                  <a:lnTo>
                    <a:pt x="2451" y="2378595"/>
                  </a:lnTo>
                  <a:lnTo>
                    <a:pt x="0" y="2429395"/>
                  </a:lnTo>
                  <a:lnTo>
                    <a:pt x="2451" y="2480195"/>
                  </a:lnTo>
                  <a:lnTo>
                    <a:pt x="9766" y="2530995"/>
                  </a:lnTo>
                  <a:lnTo>
                    <a:pt x="21945" y="2581795"/>
                  </a:lnTo>
                  <a:lnTo>
                    <a:pt x="38963" y="2632595"/>
                  </a:lnTo>
                  <a:lnTo>
                    <a:pt x="60807" y="2683395"/>
                  </a:lnTo>
                  <a:lnTo>
                    <a:pt x="87452" y="2721495"/>
                  </a:lnTo>
                  <a:lnTo>
                    <a:pt x="118872" y="2772295"/>
                  </a:lnTo>
                  <a:lnTo>
                    <a:pt x="145440" y="2810395"/>
                  </a:lnTo>
                  <a:lnTo>
                    <a:pt x="174383" y="2848495"/>
                  </a:lnTo>
                  <a:lnTo>
                    <a:pt x="205689" y="2873895"/>
                  </a:lnTo>
                  <a:lnTo>
                    <a:pt x="239344" y="2911995"/>
                  </a:lnTo>
                  <a:lnTo>
                    <a:pt x="275310" y="2937395"/>
                  </a:lnTo>
                  <a:lnTo>
                    <a:pt x="313563" y="2975495"/>
                  </a:lnTo>
                  <a:lnTo>
                    <a:pt x="354101" y="3000895"/>
                  </a:lnTo>
                  <a:lnTo>
                    <a:pt x="396887" y="3026295"/>
                  </a:lnTo>
                  <a:lnTo>
                    <a:pt x="441883" y="3051695"/>
                  </a:lnTo>
                  <a:lnTo>
                    <a:pt x="481152" y="3077095"/>
                  </a:lnTo>
                  <a:lnTo>
                    <a:pt x="521538" y="3102495"/>
                  </a:lnTo>
                  <a:lnTo>
                    <a:pt x="563003" y="3115195"/>
                  </a:lnTo>
                  <a:lnTo>
                    <a:pt x="605497" y="3140595"/>
                  </a:lnTo>
                  <a:lnTo>
                    <a:pt x="649008" y="3153295"/>
                  </a:lnTo>
                  <a:lnTo>
                    <a:pt x="693470" y="3178695"/>
                  </a:lnTo>
                  <a:lnTo>
                    <a:pt x="785126" y="3204095"/>
                  </a:lnTo>
                  <a:lnTo>
                    <a:pt x="832231" y="3229495"/>
                  </a:lnTo>
                  <a:lnTo>
                    <a:pt x="978242" y="3267595"/>
                  </a:lnTo>
                  <a:lnTo>
                    <a:pt x="1028344" y="3267595"/>
                  </a:lnTo>
                  <a:lnTo>
                    <a:pt x="1130439" y="3292995"/>
                  </a:lnTo>
                  <a:lnTo>
                    <a:pt x="1182357" y="3292995"/>
                  </a:lnTo>
                  <a:lnTo>
                    <a:pt x="1234808" y="3305695"/>
                  </a:lnTo>
                  <a:lnTo>
                    <a:pt x="1341132" y="3305695"/>
                  </a:lnTo>
                  <a:lnTo>
                    <a:pt x="1394929" y="3318395"/>
                  </a:lnTo>
                  <a:lnTo>
                    <a:pt x="1612290" y="3318395"/>
                  </a:lnTo>
                  <a:lnTo>
                    <a:pt x="1666100" y="3305695"/>
                  </a:lnTo>
                  <a:lnTo>
                    <a:pt x="1772424" y="3305695"/>
                  </a:lnTo>
                  <a:lnTo>
                    <a:pt x="1824875" y="3292995"/>
                  </a:lnTo>
                  <a:lnTo>
                    <a:pt x="1876793" y="3292995"/>
                  </a:lnTo>
                  <a:lnTo>
                    <a:pt x="1978888" y="3267595"/>
                  </a:lnTo>
                  <a:lnTo>
                    <a:pt x="2028977" y="3267595"/>
                  </a:lnTo>
                  <a:lnTo>
                    <a:pt x="2174989" y="3229495"/>
                  </a:lnTo>
                  <a:lnTo>
                    <a:pt x="2222106" y="3204095"/>
                  </a:lnTo>
                  <a:lnTo>
                    <a:pt x="2313762" y="3178695"/>
                  </a:lnTo>
                  <a:lnTo>
                    <a:pt x="2358225" y="3153295"/>
                  </a:lnTo>
                  <a:lnTo>
                    <a:pt x="2401735" y="3140595"/>
                  </a:lnTo>
                  <a:lnTo>
                    <a:pt x="2444229" y="3115195"/>
                  </a:lnTo>
                  <a:lnTo>
                    <a:pt x="2485694" y="3102495"/>
                  </a:lnTo>
                  <a:lnTo>
                    <a:pt x="2526080" y="3077095"/>
                  </a:lnTo>
                  <a:lnTo>
                    <a:pt x="2565336" y="3051695"/>
                  </a:lnTo>
                  <a:lnTo>
                    <a:pt x="2610345" y="3026295"/>
                  </a:lnTo>
                  <a:lnTo>
                    <a:pt x="2653131" y="3000895"/>
                  </a:lnTo>
                  <a:lnTo>
                    <a:pt x="2693657" y="2975495"/>
                  </a:lnTo>
                  <a:lnTo>
                    <a:pt x="2731922" y="2937395"/>
                  </a:lnTo>
                  <a:lnTo>
                    <a:pt x="2767888" y="2911995"/>
                  </a:lnTo>
                  <a:lnTo>
                    <a:pt x="2801543" y="2873895"/>
                  </a:lnTo>
                  <a:lnTo>
                    <a:pt x="2832849" y="2848495"/>
                  </a:lnTo>
                  <a:lnTo>
                    <a:pt x="2861792" y="2810395"/>
                  </a:lnTo>
                  <a:lnTo>
                    <a:pt x="2888348" y="2772295"/>
                  </a:lnTo>
                  <a:lnTo>
                    <a:pt x="2919780" y="2721495"/>
                  </a:lnTo>
                  <a:lnTo>
                    <a:pt x="2946425" y="2683395"/>
                  </a:lnTo>
                  <a:lnTo>
                    <a:pt x="2968256" y="2632595"/>
                  </a:lnTo>
                  <a:lnTo>
                    <a:pt x="2985274" y="2581795"/>
                  </a:lnTo>
                  <a:lnTo>
                    <a:pt x="2997454" y="2530995"/>
                  </a:lnTo>
                  <a:lnTo>
                    <a:pt x="2997593" y="2529954"/>
                  </a:lnTo>
                  <a:lnTo>
                    <a:pt x="3088970" y="2555265"/>
                  </a:lnTo>
                  <a:lnTo>
                    <a:pt x="3136087" y="2580665"/>
                  </a:lnTo>
                  <a:lnTo>
                    <a:pt x="3282086" y="2618765"/>
                  </a:lnTo>
                  <a:lnTo>
                    <a:pt x="3332188" y="2618765"/>
                  </a:lnTo>
                  <a:lnTo>
                    <a:pt x="3434283" y="2644165"/>
                  </a:lnTo>
                  <a:lnTo>
                    <a:pt x="3486200" y="2644165"/>
                  </a:lnTo>
                  <a:lnTo>
                    <a:pt x="3538651" y="2656865"/>
                  </a:lnTo>
                  <a:lnTo>
                    <a:pt x="3644976" y="2656865"/>
                  </a:lnTo>
                  <a:lnTo>
                    <a:pt x="3698773" y="2669565"/>
                  </a:lnTo>
                  <a:lnTo>
                    <a:pt x="3916146" y="2669565"/>
                  </a:lnTo>
                  <a:lnTo>
                    <a:pt x="3969943" y="2656865"/>
                  </a:lnTo>
                  <a:lnTo>
                    <a:pt x="4076268" y="2656865"/>
                  </a:lnTo>
                  <a:lnTo>
                    <a:pt x="4128719" y="2644165"/>
                  </a:lnTo>
                  <a:lnTo>
                    <a:pt x="4180636" y="2644165"/>
                  </a:lnTo>
                  <a:lnTo>
                    <a:pt x="4282732" y="2618765"/>
                  </a:lnTo>
                  <a:lnTo>
                    <a:pt x="4332833" y="2618765"/>
                  </a:lnTo>
                  <a:lnTo>
                    <a:pt x="4478833" y="2580665"/>
                  </a:lnTo>
                  <a:lnTo>
                    <a:pt x="4525950" y="2555265"/>
                  </a:lnTo>
                  <a:lnTo>
                    <a:pt x="4617605" y="2529865"/>
                  </a:lnTo>
                  <a:lnTo>
                    <a:pt x="4662068" y="2504465"/>
                  </a:lnTo>
                  <a:lnTo>
                    <a:pt x="4705578" y="2491765"/>
                  </a:lnTo>
                  <a:lnTo>
                    <a:pt x="4748073" y="2466365"/>
                  </a:lnTo>
                  <a:lnTo>
                    <a:pt x="4789538" y="2453665"/>
                  </a:lnTo>
                  <a:lnTo>
                    <a:pt x="4829924" y="2428265"/>
                  </a:lnTo>
                  <a:lnTo>
                    <a:pt x="4869180" y="2402865"/>
                  </a:lnTo>
                  <a:lnTo>
                    <a:pt x="4914189" y="2377465"/>
                  </a:lnTo>
                  <a:lnTo>
                    <a:pt x="4956975" y="2352065"/>
                  </a:lnTo>
                  <a:lnTo>
                    <a:pt x="4997501" y="2326665"/>
                  </a:lnTo>
                  <a:lnTo>
                    <a:pt x="5035766" y="2288565"/>
                  </a:lnTo>
                  <a:lnTo>
                    <a:pt x="5071732" y="2263165"/>
                  </a:lnTo>
                  <a:lnTo>
                    <a:pt x="5105387" y="2225065"/>
                  </a:lnTo>
                  <a:lnTo>
                    <a:pt x="5136693" y="2199665"/>
                  </a:lnTo>
                  <a:lnTo>
                    <a:pt x="5165636" y="2161565"/>
                  </a:lnTo>
                  <a:lnTo>
                    <a:pt x="5192192" y="2123465"/>
                  </a:lnTo>
                  <a:lnTo>
                    <a:pt x="5223624" y="2072665"/>
                  </a:lnTo>
                  <a:lnTo>
                    <a:pt x="5250269" y="2034565"/>
                  </a:lnTo>
                  <a:lnTo>
                    <a:pt x="5272100" y="1983765"/>
                  </a:lnTo>
                  <a:lnTo>
                    <a:pt x="5289131" y="1932965"/>
                  </a:lnTo>
                  <a:lnTo>
                    <a:pt x="5301310" y="1882165"/>
                  </a:lnTo>
                  <a:lnTo>
                    <a:pt x="5308625" y="1831365"/>
                  </a:lnTo>
                  <a:lnTo>
                    <a:pt x="5311076" y="1780565"/>
                  </a:lnTo>
                  <a:close/>
                </a:path>
              </a:pathLst>
            </a:custGeom>
            <a:solidFill>
              <a:srgbClr val="6E3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8744" y="650684"/>
            <a:ext cx="509905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0" spc="155" dirty="0">
                <a:latin typeface="Trebuchet MS"/>
                <a:cs typeface="Trebuchet MS"/>
              </a:rPr>
              <a:t>Каков уровень заработной платы молодых специалистов в вашей организации?</a:t>
            </a:r>
            <a:endParaRPr sz="27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184635" y="814450"/>
            <a:ext cx="1087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6E332E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6E332E"/>
                </a:solidFill>
                <a:latin typeface="Trebuchet MS"/>
                <a:cs typeface="Trebuchet MS"/>
              </a:rPr>
              <a:t> </a:t>
            </a:r>
            <a:r>
              <a:rPr sz="2000" spc="300" dirty="0">
                <a:solidFill>
                  <a:srgbClr val="6E332E"/>
                </a:solidFill>
                <a:latin typeface="Trebuchet MS"/>
                <a:cs typeface="Trebuchet MS"/>
              </a:rPr>
              <a:t>04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27446" y="4337020"/>
            <a:ext cx="10693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390" dirty="0">
                <a:solidFill>
                  <a:srgbClr val="6E332E"/>
                </a:solidFill>
                <a:latin typeface="Trebuchet MS"/>
                <a:cs typeface="Trebuchet MS"/>
              </a:rPr>
              <a:t>25%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93979" y="5228588"/>
            <a:ext cx="3405504" cy="131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4095">
              <a:lnSpc>
                <a:spcPct val="100000"/>
              </a:lnSpc>
              <a:spcBef>
                <a:spcPts val="100"/>
              </a:spcBef>
            </a:pPr>
            <a:r>
              <a:rPr sz="4200" spc="560" dirty="0">
                <a:solidFill>
                  <a:srgbClr val="6E332E"/>
                </a:solidFill>
                <a:latin typeface="Trebuchet MS"/>
                <a:cs typeface="Trebuchet MS"/>
              </a:rPr>
              <a:t>50%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4200" spc="390" dirty="0">
                <a:solidFill>
                  <a:srgbClr val="6E332E"/>
                </a:solidFill>
                <a:latin typeface="Trebuchet MS"/>
                <a:cs typeface="Trebuchet MS"/>
              </a:rPr>
              <a:t>25%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57804" y="3465585"/>
            <a:ext cx="474281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dirty="0">
                <a:solidFill>
                  <a:srgbClr val="6E332E"/>
                </a:solidFill>
                <a:latin typeface="Trebuchet MS"/>
                <a:cs typeface="Trebuchet MS"/>
              </a:rPr>
              <a:t>130 000 – 150 000 тенге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46203" y="7111018"/>
            <a:ext cx="476504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85" dirty="0">
                <a:solidFill>
                  <a:srgbClr val="6E332E"/>
                </a:solidFill>
                <a:latin typeface="Trebuchet MS"/>
                <a:cs typeface="Trebuchet MS"/>
              </a:rPr>
              <a:t>100 000 – 130 000 тенге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49200" y="4359016"/>
            <a:ext cx="355981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dirty="0">
                <a:solidFill>
                  <a:srgbClr val="6E332E"/>
                </a:solidFill>
                <a:latin typeface="Trebuchet MS"/>
                <a:cs typeface="Trebuchet MS"/>
              </a:rPr>
              <a:t>более 150 000 тенге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D2A1615-3F98-4A87-BBDF-D851C2C4975B}"/>
              </a:ext>
            </a:extLst>
          </p:cNvPr>
          <p:cNvSpPr/>
          <p:nvPr/>
        </p:nvSpPr>
        <p:spPr>
          <a:xfrm>
            <a:off x="2411264" y="3955869"/>
            <a:ext cx="71441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7D4B47"/>
                </a:solidFill>
                <a:effectLst/>
              </a:rPr>
              <a:t>от 50 тыс. тенге до 80 тыс. тенге 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7D4B47"/>
                </a:solidFill>
                <a:effectLst/>
              </a:rPr>
              <a:t>2. от 80 тыс. тенге до 100 тыс. тенге 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7D4B47"/>
                </a:solidFill>
                <a:effectLst/>
              </a:rPr>
              <a:t>3. от 100 тыс. до 130 тыс. тенге 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7D4B47"/>
                </a:solidFill>
                <a:effectLst/>
              </a:rPr>
              <a:t>4. от 130 тыс. до 150 тыс. тенге </a:t>
            </a:r>
          </a:p>
          <a:p>
            <a:pPr marL="342900" indent="-342900">
              <a:buAutoNum type="arabicPeriod"/>
            </a:pPr>
            <a:r>
              <a:rPr lang="ru-RU" sz="3200" b="1" dirty="0">
                <a:solidFill>
                  <a:srgbClr val="7D4B47"/>
                </a:solidFill>
                <a:effectLst/>
              </a:rPr>
              <a:t>5. свыше 150 тыс. тенге</a:t>
            </a:r>
            <a:endParaRPr lang="ru-RU" sz="3200" b="1" dirty="0">
              <a:solidFill>
                <a:srgbClr val="7D4B4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4989" y="580144"/>
            <a:ext cx="798195" cy="1590675"/>
          </a:xfrm>
          <a:custGeom>
            <a:avLst/>
            <a:gdLst/>
            <a:ahLst/>
            <a:cxnLst/>
            <a:rect l="l" t="t" r="r" b="b"/>
            <a:pathLst>
              <a:path w="798195" h="1590675">
                <a:moveTo>
                  <a:pt x="0" y="0"/>
                </a:moveTo>
                <a:lnTo>
                  <a:pt x="48585" y="1455"/>
                </a:lnTo>
                <a:lnTo>
                  <a:pt x="96401" y="5766"/>
                </a:lnTo>
                <a:lnTo>
                  <a:pt x="143363" y="12849"/>
                </a:lnTo>
                <a:lnTo>
                  <a:pt x="189389" y="22621"/>
                </a:lnTo>
                <a:lnTo>
                  <a:pt x="234395" y="34998"/>
                </a:lnTo>
                <a:lnTo>
                  <a:pt x="278297" y="49897"/>
                </a:lnTo>
                <a:lnTo>
                  <a:pt x="321012" y="67235"/>
                </a:lnTo>
                <a:lnTo>
                  <a:pt x="362457" y="86927"/>
                </a:lnTo>
                <a:lnTo>
                  <a:pt x="402548" y="108891"/>
                </a:lnTo>
                <a:lnTo>
                  <a:pt x="441202" y="133043"/>
                </a:lnTo>
                <a:lnTo>
                  <a:pt x="478334" y="159300"/>
                </a:lnTo>
                <a:lnTo>
                  <a:pt x="513863" y="187578"/>
                </a:lnTo>
                <a:lnTo>
                  <a:pt x="547705" y="217794"/>
                </a:lnTo>
                <a:lnTo>
                  <a:pt x="579775" y="249864"/>
                </a:lnTo>
                <a:lnTo>
                  <a:pt x="609991" y="283705"/>
                </a:lnTo>
                <a:lnTo>
                  <a:pt x="638269" y="319234"/>
                </a:lnTo>
                <a:lnTo>
                  <a:pt x="664525" y="356367"/>
                </a:lnTo>
                <a:lnTo>
                  <a:pt x="688677" y="395021"/>
                </a:lnTo>
                <a:lnTo>
                  <a:pt x="710641" y="435111"/>
                </a:lnTo>
                <a:lnTo>
                  <a:pt x="730334" y="476556"/>
                </a:lnTo>
                <a:lnTo>
                  <a:pt x="747671" y="519271"/>
                </a:lnTo>
                <a:lnTo>
                  <a:pt x="762570" y="563174"/>
                </a:lnTo>
                <a:lnTo>
                  <a:pt x="774947" y="608179"/>
                </a:lnTo>
                <a:lnTo>
                  <a:pt x="784719" y="654205"/>
                </a:lnTo>
                <a:lnTo>
                  <a:pt x="791802" y="701168"/>
                </a:lnTo>
                <a:lnTo>
                  <a:pt x="796113" y="748984"/>
                </a:lnTo>
                <a:lnTo>
                  <a:pt x="797569" y="797569"/>
                </a:lnTo>
                <a:lnTo>
                  <a:pt x="796113" y="846155"/>
                </a:lnTo>
                <a:lnTo>
                  <a:pt x="791802" y="893971"/>
                </a:lnTo>
                <a:lnTo>
                  <a:pt x="784719" y="940934"/>
                </a:lnTo>
                <a:lnTo>
                  <a:pt x="774947" y="986959"/>
                </a:lnTo>
                <a:lnTo>
                  <a:pt x="762570" y="1031965"/>
                </a:lnTo>
                <a:lnTo>
                  <a:pt x="747671" y="1075867"/>
                </a:lnTo>
                <a:lnTo>
                  <a:pt x="730334" y="1118582"/>
                </a:lnTo>
                <a:lnTo>
                  <a:pt x="710641" y="1160027"/>
                </a:lnTo>
                <a:lnTo>
                  <a:pt x="688677" y="1200118"/>
                </a:lnTo>
                <a:lnTo>
                  <a:pt x="664525" y="1238772"/>
                </a:lnTo>
                <a:lnTo>
                  <a:pt x="638269" y="1275905"/>
                </a:lnTo>
                <a:lnTo>
                  <a:pt x="609991" y="1311433"/>
                </a:lnTo>
                <a:lnTo>
                  <a:pt x="579775" y="1345275"/>
                </a:lnTo>
                <a:lnTo>
                  <a:pt x="547705" y="1377345"/>
                </a:lnTo>
                <a:lnTo>
                  <a:pt x="513863" y="1407561"/>
                </a:lnTo>
                <a:lnTo>
                  <a:pt x="478334" y="1435839"/>
                </a:lnTo>
                <a:lnTo>
                  <a:pt x="441202" y="1462095"/>
                </a:lnTo>
                <a:lnTo>
                  <a:pt x="402548" y="1486247"/>
                </a:lnTo>
                <a:lnTo>
                  <a:pt x="362457" y="1508211"/>
                </a:lnTo>
                <a:lnTo>
                  <a:pt x="321012" y="1527904"/>
                </a:lnTo>
                <a:lnTo>
                  <a:pt x="278297" y="1545241"/>
                </a:lnTo>
                <a:lnTo>
                  <a:pt x="234395" y="1560140"/>
                </a:lnTo>
                <a:lnTo>
                  <a:pt x="189389" y="1572517"/>
                </a:lnTo>
                <a:lnTo>
                  <a:pt x="143363" y="1582289"/>
                </a:lnTo>
                <a:lnTo>
                  <a:pt x="96401" y="1589372"/>
                </a:lnTo>
                <a:lnTo>
                  <a:pt x="81960" y="1590674"/>
                </a:lnTo>
              </a:path>
            </a:pathLst>
          </a:custGeom>
          <a:ln w="761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8997" y="954275"/>
            <a:ext cx="93463" cy="14882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9143825"/>
            <a:ext cx="5626100" cy="152400"/>
            <a:chOff x="0" y="9143825"/>
            <a:chExt cx="5626100" cy="152400"/>
          </a:xfrm>
        </p:grpSpPr>
        <p:sp>
          <p:nvSpPr>
            <p:cNvPr id="5" name="object 5"/>
            <p:cNvSpPr/>
            <p:nvPr/>
          </p:nvSpPr>
          <p:spPr>
            <a:xfrm>
              <a:off x="0" y="9200975"/>
              <a:ext cx="5483225" cy="38100"/>
            </a:xfrm>
            <a:custGeom>
              <a:avLst/>
              <a:gdLst/>
              <a:ahLst/>
              <a:cxnLst/>
              <a:rect l="l" t="t" r="r" b="b"/>
              <a:pathLst>
                <a:path w="5483225" h="38100">
                  <a:moveTo>
                    <a:pt x="0" y="38099"/>
                  </a:moveTo>
                  <a:lnTo>
                    <a:pt x="0" y="0"/>
                  </a:lnTo>
                  <a:lnTo>
                    <a:pt x="5483037" y="0"/>
                  </a:lnTo>
                  <a:lnTo>
                    <a:pt x="5483037" y="38099"/>
                  </a:lnTo>
                  <a:lnTo>
                    <a:pt x="0" y="38099"/>
                  </a:lnTo>
                  <a:close/>
                </a:path>
              </a:pathLst>
            </a:custGeom>
            <a:solidFill>
              <a:srgbClr val="D5D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512" y="9143825"/>
              <a:ext cx="152399" cy="15239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2804914" y="9200975"/>
            <a:ext cx="5483225" cy="38100"/>
          </a:xfrm>
          <a:custGeom>
            <a:avLst/>
            <a:gdLst/>
            <a:ahLst/>
            <a:cxnLst/>
            <a:rect l="l" t="t" r="r" b="b"/>
            <a:pathLst>
              <a:path w="5483225" h="38100">
                <a:moveTo>
                  <a:pt x="5483085" y="0"/>
                </a:moveTo>
                <a:lnTo>
                  <a:pt x="5483085" y="38099"/>
                </a:lnTo>
                <a:lnTo>
                  <a:pt x="0" y="38099"/>
                </a:lnTo>
                <a:lnTo>
                  <a:pt x="0" y="0"/>
                </a:lnTo>
                <a:lnTo>
                  <a:pt x="5483085" y="0"/>
                </a:lnTo>
                <a:close/>
              </a:path>
            </a:pathLst>
          </a:custGeom>
          <a:solidFill>
            <a:srgbClr val="D5D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3394" y="973324"/>
            <a:ext cx="110748" cy="1107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62038" y="9143825"/>
            <a:ext cx="152399" cy="1523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70413" y="954275"/>
            <a:ext cx="93464" cy="148828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6383659" y="3164392"/>
            <a:ext cx="0" cy="4867910"/>
          </a:xfrm>
          <a:custGeom>
            <a:avLst/>
            <a:gdLst/>
            <a:ahLst/>
            <a:cxnLst/>
            <a:rect l="l" t="t" r="r" b="b"/>
            <a:pathLst>
              <a:path h="4867909">
                <a:moveTo>
                  <a:pt x="0" y="0"/>
                </a:moveTo>
                <a:lnTo>
                  <a:pt x="0" y="4867624"/>
                </a:lnTo>
              </a:path>
            </a:pathLst>
          </a:custGeom>
          <a:ln w="38099">
            <a:solidFill>
              <a:srgbClr val="D5D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65693" y="837411"/>
            <a:ext cx="7960995" cy="7925434"/>
          </a:xfrm>
          <a:custGeom>
            <a:avLst/>
            <a:gdLst/>
            <a:ahLst/>
            <a:cxnLst/>
            <a:rect l="l" t="t" r="r" b="b"/>
            <a:pathLst>
              <a:path w="7960994" h="7925434">
                <a:moveTo>
                  <a:pt x="148551" y="4712487"/>
                </a:moveTo>
                <a:lnTo>
                  <a:pt x="134569" y="4712487"/>
                </a:lnTo>
                <a:lnTo>
                  <a:pt x="137058" y="4725187"/>
                </a:lnTo>
                <a:lnTo>
                  <a:pt x="146050" y="4725187"/>
                </a:lnTo>
                <a:lnTo>
                  <a:pt x="148551" y="4712487"/>
                </a:lnTo>
                <a:close/>
              </a:path>
              <a:path w="7960994" h="7925434">
                <a:moveTo>
                  <a:pt x="160159" y="4750587"/>
                </a:moveTo>
                <a:lnTo>
                  <a:pt x="146126" y="4750587"/>
                </a:lnTo>
                <a:lnTo>
                  <a:pt x="146126" y="4763287"/>
                </a:lnTo>
                <a:lnTo>
                  <a:pt x="160159" y="4763287"/>
                </a:lnTo>
                <a:lnTo>
                  <a:pt x="160159" y="4750587"/>
                </a:lnTo>
                <a:close/>
              </a:path>
              <a:path w="7960994" h="7925434">
                <a:moveTo>
                  <a:pt x="186715" y="4674387"/>
                </a:moveTo>
                <a:lnTo>
                  <a:pt x="177634" y="4674387"/>
                </a:lnTo>
                <a:lnTo>
                  <a:pt x="178943" y="4687087"/>
                </a:lnTo>
                <a:lnTo>
                  <a:pt x="185445" y="4687087"/>
                </a:lnTo>
                <a:lnTo>
                  <a:pt x="186715" y="4674387"/>
                </a:lnTo>
                <a:close/>
              </a:path>
              <a:path w="7960994" h="7925434">
                <a:moveTo>
                  <a:pt x="200748" y="4801387"/>
                </a:moveTo>
                <a:lnTo>
                  <a:pt x="195770" y="4788687"/>
                </a:lnTo>
                <a:lnTo>
                  <a:pt x="191706" y="4788687"/>
                </a:lnTo>
                <a:lnTo>
                  <a:pt x="186715" y="4801387"/>
                </a:lnTo>
                <a:lnTo>
                  <a:pt x="200748" y="4801387"/>
                </a:lnTo>
                <a:close/>
              </a:path>
              <a:path w="7960994" h="7925434">
                <a:moveTo>
                  <a:pt x="229793" y="4636287"/>
                </a:moveTo>
                <a:lnTo>
                  <a:pt x="224802" y="4623587"/>
                </a:lnTo>
                <a:lnTo>
                  <a:pt x="220789" y="4623587"/>
                </a:lnTo>
                <a:lnTo>
                  <a:pt x="215811" y="4636287"/>
                </a:lnTo>
                <a:lnTo>
                  <a:pt x="229793" y="4636287"/>
                </a:lnTo>
                <a:close/>
              </a:path>
              <a:path w="7960994" h="7925434">
                <a:moveTo>
                  <a:pt x="241338" y="4839487"/>
                </a:moveTo>
                <a:lnTo>
                  <a:pt x="236372" y="4826787"/>
                </a:lnTo>
                <a:lnTo>
                  <a:pt x="232333" y="4826787"/>
                </a:lnTo>
                <a:lnTo>
                  <a:pt x="229844" y="4839487"/>
                </a:lnTo>
                <a:lnTo>
                  <a:pt x="241338" y="4839487"/>
                </a:lnTo>
                <a:close/>
              </a:path>
              <a:path w="7960994" h="7925434">
                <a:moveTo>
                  <a:pt x="270459" y="4598187"/>
                </a:moveTo>
                <a:lnTo>
                  <a:pt x="267881" y="4585487"/>
                </a:lnTo>
                <a:lnTo>
                  <a:pt x="261378" y="4585487"/>
                </a:lnTo>
                <a:lnTo>
                  <a:pt x="256387" y="4598187"/>
                </a:lnTo>
                <a:lnTo>
                  <a:pt x="270459" y="4598187"/>
                </a:lnTo>
                <a:close/>
              </a:path>
              <a:path w="7960994" h="7925434">
                <a:moveTo>
                  <a:pt x="279501" y="4877587"/>
                </a:moveTo>
                <a:lnTo>
                  <a:pt x="270459" y="4877587"/>
                </a:lnTo>
                <a:lnTo>
                  <a:pt x="271729" y="4890287"/>
                </a:lnTo>
                <a:lnTo>
                  <a:pt x="278231" y="4890287"/>
                </a:lnTo>
                <a:lnTo>
                  <a:pt x="279501" y="4877587"/>
                </a:lnTo>
                <a:close/>
              </a:path>
              <a:path w="7960994" h="7925434">
                <a:moveTo>
                  <a:pt x="311035" y="4547387"/>
                </a:moveTo>
                <a:lnTo>
                  <a:pt x="297002" y="4547387"/>
                </a:lnTo>
                <a:lnTo>
                  <a:pt x="297002" y="4560087"/>
                </a:lnTo>
                <a:lnTo>
                  <a:pt x="311035" y="4560087"/>
                </a:lnTo>
                <a:lnTo>
                  <a:pt x="311035" y="4547387"/>
                </a:lnTo>
                <a:close/>
              </a:path>
              <a:path w="7960994" h="7925434">
                <a:moveTo>
                  <a:pt x="322580" y="4915687"/>
                </a:moveTo>
                <a:lnTo>
                  <a:pt x="308622" y="4915687"/>
                </a:lnTo>
                <a:lnTo>
                  <a:pt x="311086" y="4928387"/>
                </a:lnTo>
                <a:lnTo>
                  <a:pt x="318820" y="4928387"/>
                </a:lnTo>
                <a:lnTo>
                  <a:pt x="322580" y="4915687"/>
                </a:lnTo>
                <a:close/>
              </a:path>
              <a:path w="7960994" h="7925434">
                <a:moveTo>
                  <a:pt x="351624" y="4509287"/>
                </a:moveTo>
                <a:lnTo>
                  <a:pt x="337642" y="4509287"/>
                </a:lnTo>
                <a:lnTo>
                  <a:pt x="340131" y="4521987"/>
                </a:lnTo>
                <a:lnTo>
                  <a:pt x="349135" y="4521987"/>
                </a:lnTo>
                <a:lnTo>
                  <a:pt x="351624" y="4509287"/>
                </a:lnTo>
                <a:close/>
              </a:path>
              <a:path w="7960994" h="7925434">
                <a:moveTo>
                  <a:pt x="363169" y="4953787"/>
                </a:moveTo>
                <a:lnTo>
                  <a:pt x="349211" y="4953787"/>
                </a:lnTo>
                <a:lnTo>
                  <a:pt x="349211" y="4966487"/>
                </a:lnTo>
                <a:lnTo>
                  <a:pt x="363169" y="4966487"/>
                </a:lnTo>
                <a:lnTo>
                  <a:pt x="363169" y="4953787"/>
                </a:lnTo>
                <a:close/>
              </a:path>
              <a:path w="7960994" h="7925434">
                <a:moveTo>
                  <a:pt x="389788" y="4471187"/>
                </a:moveTo>
                <a:lnTo>
                  <a:pt x="380720" y="4471187"/>
                </a:lnTo>
                <a:lnTo>
                  <a:pt x="382016" y="4483887"/>
                </a:lnTo>
                <a:lnTo>
                  <a:pt x="388518" y="4483887"/>
                </a:lnTo>
                <a:lnTo>
                  <a:pt x="389788" y="4471187"/>
                </a:lnTo>
                <a:close/>
              </a:path>
              <a:path w="7960994" h="7925434">
                <a:moveTo>
                  <a:pt x="403821" y="5004587"/>
                </a:moveTo>
                <a:lnTo>
                  <a:pt x="398843" y="4991887"/>
                </a:lnTo>
                <a:lnTo>
                  <a:pt x="394779" y="4991887"/>
                </a:lnTo>
                <a:lnTo>
                  <a:pt x="389788" y="5004587"/>
                </a:lnTo>
                <a:lnTo>
                  <a:pt x="403821" y="5004587"/>
                </a:lnTo>
                <a:close/>
              </a:path>
              <a:path w="7960994" h="7925434">
                <a:moveTo>
                  <a:pt x="432866" y="4433087"/>
                </a:moveTo>
                <a:lnTo>
                  <a:pt x="427888" y="4420387"/>
                </a:lnTo>
                <a:lnTo>
                  <a:pt x="423875" y="4420387"/>
                </a:lnTo>
                <a:lnTo>
                  <a:pt x="418884" y="4433087"/>
                </a:lnTo>
                <a:lnTo>
                  <a:pt x="432866" y="4433087"/>
                </a:lnTo>
                <a:close/>
              </a:path>
              <a:path w="7960994" h="7925434">
                <a:moveTo>
                  <a:pt x="444411" y="5042687"/>
                </a:moveTo>
                <a:lnTo>
                  <a:pt x="439445" y="5029987"/>
                </a:lnTo>
                <a:lnTo>
                  <a:pt x="435406" y="5029987"/>
                </a:lnTo>
                <a:lnTo>
                  <a:pt x="430428" y="5042687"/>
                </a:lnTo>
                <a:lnTo>
                  <a:pt x="444411" y="5042687"/>
                </a:lnTo>
                <a:close/>
              </a:path>
              <a:path w="7960994" h="7925434">
                <a:moveTo>
                  <a:pt x="473456" y="4394987"/>
                </a:moveTo>
                <a:lnTo>
                  <a:pt x="471030" y="4382287"/>
                </a:lnTo>
                <a:lnTo>
                  <a:pt x="461962" y="4382287"/>
                </a:lnTo>
                <a:lnTo>
                  <a:pt x="459473" y="4394987"/>
                </a:lnTo>
                <a:lnTo>
                  <a:pt x="473456" y="4394987"/>
                </a:lnTo>
                <a:close/>
              </a:path>
              <a:path w="7960994" h="7925434">
                <a:moveTo>
                  <a:pt x="482574" y="5080787"/>
                </a:moveTo>
                <a:lnTo>
                  <a:pt x="473506" y="5080787"/>
                </a:lnTo>
                <a:lnTo>
                  <a:pt x="474802" y="5093487"/>
                </a:lnTo>
                <a:lnTo>
                  <a:pt x="481304" y="5093487"/>
                </a:lnTo>
                <a:lnTo>
                  <a:pt x="482574" y="5080787"/>
                </a:lnTo>
                <a:close/>
              </a:path>
              <a:path w="7960994" h="7925434">
                <a:moveTo>
                  <a:pt x="514108" y="4344187"/>
                </a:moveTo>
                <a:lnTo>
                  <a:pt x="500075" y="4344187"/>
                </a:lnTo>
                <a:lnTo>
                  <a:pt x="500075" y="4356887"/>
                </a:lnTo>
                <a:lnTo>
                  <a:pt x="514108" y="4356887"/>
                </a:lnTo>
                <a:lnTo>
                  <a:pt x="514108" y="4344187"/>
                </a:lnTo>
                <a:close/>
              </a:path>
              <a:path w="7960994" h="7925434">
                <a:moveTo>
                  <a:pt x="525653" y="5118887"/>
                </a:moveTo>
                <a:lnTo>
                  <a:pt x="511670" y="5118887"/>
                </a:lnTo>
                <a:lnTo>
                  <a:pt x="514159" y="5131587"/>
                </a:lnTo>
                <a:lnTo>
                  <a:pt x="521970" y="5131587"/>
                </a:lnTo>
                <a:lnTo>
                  <a:pt x="525653" y="5118887"/>
                </a:lnTo>
                <a:close/>
              </a:path>
              <a:path w="7960994" h="7925434">
                <a:moveTo>
                  <a:pt x="554697" y="4306087"/>
                </a:moveTo>
                <a:lnTo>
                  <a:pt x="540715" y="4306087"/>
                </a:lnTo>
                <a:lnTo>
                  <a:pt x="543204" y="4318787"/>
                </a:lnTo>
                <a:lnTo>
                  <a:pt x="552208" y="4318787"/>
                </a:lnTo>
                <a:lnTo>
                  <a:pt x="554697" y="4306087"/>
                </a:lnTo>
                <a:close/>
              </a:path>
              <a:path w="7960994" h="7925434">
                <a:moveTo>
                  <a:pt x="566242" y="5156987"/>
                </a:moveTo>
                <a:lnTo>
                  <a:pt x="552284" y="5156987"/>
                </a:lnTo>
                <a:lnTo>
                  <a:pt x="552284" y="5169687"/>
                </a:lnTo>
                <a:lnTo>
                  <a:pt x="566242" y="5169687"/>
                </a:lnTo>
                <a:lnTo>
                  <a:pt x="566242" y="5156987"/>
                </a:lnTo>
                <a:close/>
              </a:path>
              <a:path w="7960994" h="7925434">
                <a:moveTo>
                  <a:pt x="592861" y="4267987"/>
                </a:moveTo>
                <a:lnTo>
                  <a:pt x="583793" y="4267987"/>
                </a:lnTo>
                <a:lnTo>
                  <a:pt x="585063" y="4280687"/>
                </a:lnTo>
                <a:lnTo>
                  <a:pt x="591566" y="4280687"/>
                </a:lnTo>
                <a:lnTo>
                  <a:pt x="592861" y="4267987"/>
                </a:lnTo>
                <a:close/>
              </a:path>
              <a:path w="7960994" h="7925434">
                <a:moveTo>
                  <a:pt x="606907" y="5195087"/>
                </a:moveTo>
                <a:lnTo>
                  <a:pt x="592861" y="5195087"/>
                </a:lnTo>
                <a:lnTo>
                  <a:pt x="592861" y="5207787"/>
                </a:lnTo>
                <a:lnTo>
                  <a:pt x="606907" y="5207787"/>
                </a:lnTo>
                <a:lnTo>
                  <a:pt x="606907" y="5195087"/>
                </a:lnTo>
                <a:close/>
              </a:path>
              <a:path w="7960994" h="7925434">
                <a:moveTo>
                  <a:pt x="635939" y="4229887"/>
                </a:moveTo>
                <a:lnTo>
                  <a:pt x="630961" y="4217187"/>
                </a:lnTo>
                <a:lnTo>
                  <a:pt x="626948" y="4217187"/>
                </a:lnTo>
                <a:lnTo>
                  <a:pt x="621957" y="4229887"/>
                </a:lnTo>
                <a:lnTo>
                  <a:pt x="635939" y="4229887"/>
                </a:lnTo>
                <a:close/>
              </a:path>
              <a:path w="7960994" h="7925434">
                <a:moveTo>
                  <a:pt x="644994" y="5245887"/>
                </a:moveTo>
                <a:lnTo>
                  <a:pt x="642505" y="5233187"/>
                </a:lnTo>
                <a:lnTo>
                  <a:pt x="638492" y="5233187"/>
                </a:lnTo>
                <a:lnTo>
                  <a:pt x="635990" y="5245887"/>
                </a:lnTo>
                <a:lnTo>
                  <a:pt x="644994" y="5245887"/>
                </a:lnTo>
                <a:close/>
              </a:path>
              <a:path w="7960994" h="7925434">
                <a:moveTo>
                  <a:pt x="676579" y="4191787"/>
                </a:moveTo>
                <a:lnTo>
                  <a:pt x="674116" y="4179087"/>
                </a:lnTo>
                <a:lnTo>
                  <a:pt x="665035" y="4179087"/>
                </a:lnTo>
                <a:lnTo>
                  <a:pt x="662546" y="4191787"/>
                </a:lnTo>
                <a:lnTo>
                  <a:pt x="676579" y="4191787"/>
                </a:lnTo>
                <a:close/>
              </a:path>
              <a:path w="7960994" h="7925434">
                <a:moveTo>
                  <a:pt x="685647" y="5283987"/>
                </a:moveTo>
                <a:lnTo>
                  <a:pt x="676579" y="5283987"/>
                </a:lnTo>
                <a:lnTo>
                  <a:pt x="677875" y="5296687"/>
                </a:lnTo>
                <a:lnTo>
                  <a:pt x="684377" y="5296687"/>
                </a:lnTo>
                <a:lnTo>
                  <a:pt x="685647" y="5283987"/>
                </a:lnTo>
                <a:close/>
              </a:path>
              <a:path w="7960994" h="7925434">
                <a:moveTo>
                  <a:pt x="717194" y="4140987"/>
                </a:moveTo>
                <a:lnTo>
                  <a:pt x="703135" y="4140987"/>
                </a:lnTo>
                <a:lnTo>
                  <a:pt x="703135" y="4153687"/>
                </a:lnTo>
                <a:lnTo>
                  <a:pt x="717194" y="4153687"/>
                </a:lnTo>
                <a:lnTo>
                  <a:pt x="717194" y="4140987"/>
                </a:lnTo>
                <a:close/>
              </a:path>
              <a:path w="7960994" h="7925434">
                <a:moveTo>
                  <a:pt x="728726" y="5322087"/>
                </a:moveTo>
                <a:lnTo>
                  <a:pt x="714743" y="5322087"/>
                </a:lnTo>
                <a:lnTo>
                  <a:pt x="717194" y="5334787"/>
                </a:lnTo>
                <a:lnTo>
                  <a:pt x="726236" y="5334787"/>
                </a:lnTo>
                <a:lnTo>
                  <a:pt x="728726" y="5322087"/>
                </a:lnTo>
                <a:close/>
              </a:path>
              <a:path w="7960994" h="7925434">
                <a:moveTo>
                  <a:pt x="757770" y="4102887"/>
                </a:moveTo>
                <a:lnTo>
                  <a:pt x="743788" y="4102887"/>
                </a:lnTo>
                <a:lnTo>
                  <a:pt x="746277" y="4115587"/>
                </a:lnTo>
                <a:lnTo>
                  <a:pt x="755281" y="4115587"/>
                </a:lnTo>
                <a:lnTo>
                  <a:pt x="757770" y="4102887"/>
                </a:lnTo>
                <a:close/>
              </a:path>
              <a:path w="7960994" h="7925434">
                <a:moveTo>
                  <a:pt x="769315" y="5360187"/>
                </a:moveTo>
                <a:lnTo>
                  <a:pt x="755357" y="5360187"/>
                </a:lnTo>
                <a:lnTo>
                  <a:pt x="755357" y="5372887"/>
                </a:lnTo>
                <a:lnTo>
                  <a:pt x="769315" y="5372887"/>
                </a:lnTo>
                <a:lnTo>
                  <a:pt x="769315" y="5360187"/>
                </a:lnTo>
                <a:close/>
              </a:path>
              <a:path w="7960994" h="7925434">
                <a:moveTo>
                  <a:pt x="795947" y="4064787"/>
                </a:moveTo>
                <a:lnTo>
                  <a:pt x="786866" y="4064787"/>
                </a:lnTo>
                <a:lnTo>
                  <a:pt x="788136" y="4077487"/>
                </a:lnTo>
                <a:lnTo>
                  <a:pt x="794639" y="4077487"/>
                </a:lnTo>
                <a:lnTo>
                  <a:pt x="795947" y="4064787"/>
                </a:lnTo>
                <a:close/>
              </a:path>
              <a:path w="7960994" h="7925434">
                <a:moveTo>
                  <a:pt x="809980" y="5398287"/>
                </a:moveTo>
                <a:lnTo>
                  <a:pt x="795947" y="5398287"/>
                </a:lnTo>
                <a:lnTo>
                  <a:pt x="795947" y="5410987"/>
                </a:lnTo>
                <a:lnTo>
                  <a:pt x="809980" y="5410987"/>
                </a:lnTo>
                <a:lnTo>
                  <a:pt x="809980" y="5398287"/>
                </a:lnTo>
                <a:close/>
              </a:path>
              <a:path w="7960994" h="7925434">
                <a:moveTo>
                  <a:pt x="839025" y="4026687"/>
                </a:moveTo>
                <a:lnTo>
                  <a:pt x="834034" y="4013987"/>
                </a:lnTo>
                <a:lnTo>
                  <a:pt x="830021" y="4013987"/>
                </a:lnTo>
                <a:lnTo>
                  <a:pt x="825030" y="4026687"/>
                </a:lnTo>
                <a:lnTo>
                  <a:pt x="839025" y="4026687"/>
                </a:lnTo>
                <a:close/>
              </a:path>
              <a:path w="7960994" h="7925434">
                <a:moveTo>
                  <a:pt x="850557" y="5449087"/>
                </a:moveTo>
                <a:lnTo>
                  <a:pt x="845578" y="5436387"/>
                </a:lnTo>
                <a:lnTo>
                  <a:pt x="841565" y="5436387"/>
                </a:lnTo>
                <a:lnTo>
                  <a:pt x="836574" y="5449087"/>
                </a:lnTo>
                <a:lnTo>
                  <a:pt x="850557" y="5449087"/>
                </a:lnTo>
                <a:close/>
              </a:path>
              <a:path w="7960994" h="7925434">
                <a:moveTo>
                  <a:pt x="879652" y="3988587"/>
                </a:moveTo>
                <a:lnTo>
                  <a:pt x="877112" y="3975887"/>
                </a:lnTo>
                <a:lnTo>
                  <a:pt x="868108" y="3975887"/>
                </a:lnTo>
                <a:lnTo>
                  <a:pt x="865619" y="3988587"/>
                </a:lnTo>
                <a:lnTo>
                  <a:pt x="879652" y="3988587"/>
                </a:lnTo>
                <a:close/>
              </a:path>
              <a:path w="7960994" h="7925434">
                <a:moveTo>
                  <a:pt x="891222" y="5487187"/>
                </a:moveTo>
                <a:lnTo>
                  <a:pt x="886231" y="5474487"/>
                </a:lnTo>
                <a:lnTo>
                  <a:pt x="882142" y="5474487"/>
                </a:lnTo>
                <a:lnTo>
                  <a:pt x="879652" y="5487187"/>
                </a:lnTo>
                <a:lnTo>
                  <a:pt x="880922" y="5499887"/>
                </a:lnTo>
                <a:lnTo>
                  <a:pt x="887463" y="5499887"/>
                </a:lnTo>
                <a:lnTo>
                  <a:pt x="891222" y="5487187"/>
                </a:lnTo>
                <a:close/>
              </a:path>
              <a:path w="7960994" h="7925434">
                <a:moveTo>
                  <a:pt x="920267" y="3937787"/>
                </a:moveTo>
                <a:lnTo>
                  <a:pt x="906208" y="3937787"/>
                </a:lnTo>
                <a:lnTo>
                  <a:pt x="906208" y="3950487"/>
                </a:lnTo>
                <a:lnTo>
                  <a:pt x="920267" y="3950487"/>
                </a:lnTo>
                <a:lnTo>
                  <a:pt x="920267" y="3937787"/>
                </a:lnTo>
                <a:close/>
              </a:path>
              <a:path w="7960994" h="7925434">
                <a:moveTo>
                  <a:pt x="931811" y="5525287"/>
                </a:moveTo>
                <a:lnTo>
                  <a:pt x="917778" y="5525287"/>
                </a:lnTo>
                <a:lnTo>
                  <a:pt x="920318" y="5537987"/>
                </a:lnTo>
                <a:lnTo>
                  <a:pt x="929309" y="5537987"/>
                </a:lnTo>
                <a:lnTo>
                  <a:pt x="931811" y="5525287"/>
                </a:lnTo>
                <a:close/>
              </a:path>
              <a:path w="7960994" h="7925434">
                <a:moveTo>
                  <a:pt x="960843" y="3899687"/>
                </a:moveTo>
                <a:lnTo>
                  <a:pt x="946861" y="3899687"/>
                </a:lnTo>
                <a:lnTo>
                  <a:pt x="949363" y="3912387"/>
                </a:lnTo>
                <a:lnTo>
                  <a:pt x="958354" y="3912387"/>
                </a:lnTo>
                <a:lnTo>
                  <a:pt x="960843" y="3899687"/>
                </a:lnTo>
                <a:close/>
              </a:path>
              <a:path w="7960994" h="7925434">
                <a:moveTo>
                  <a:pt x="972388" y="5563387"/>
                </a:moveTo>
                <a:lnTo>
                  <a:pt x="958405" y="5563387"/>
                </a:lnTo>
                <a:lnTo>
                  <a:pt x="958405" y="5576087"/>
                </a:lnTo>
                <a:lnTo>
                  <a:pt x="972388" y="5576087"/>
                </a:lnTo>
                <a:lnTo>
                  <a:pt x="972388" y="5563387"/>
                </a:lnTo>
                <a:close/>
              </a:path>
              <a:path w="7960994" h="7925434">
                <a:moveTo>
                  <a:pt x="998994" y="3861587"/>
                </a:moveTo>
                <a:lnTo>
                  <a:pt x="989939" y="3861587"/>
                </a:lnTo>
                <a:lnTo>
                  <a:pt x="991209" y="3874287"/>
                </a:lnTo>
                <a:lnTo>
                  <a:pt x="997724" y="3874287"/>
                </a:lnTo>
                <a:lnTo>
                  <a:pt x="998994" y="3861587"/>
                </a:lnTo>
                <a:close/>
              </a:path>
              <a:path w="7960994" h="7925434">
                <a:moveTo>
                  <a:pt x="1013053" y="5601487"/>
                </a:moveTo>
                <a:lnTo>
                  <a:pt x="998994" y="5601487"/>
                </a:lnTo>
                <a:lnTo>
                  <a:pt x="998994" y="5614187"/>
                </a:lnTo>
                <a:lnTo>
                  <a:pt x="1013053" y="5614187"/>
                </a:lnTo>
                <a:lnTo>
                  <a:pt x="1013053" y="5601487"/>
                </a:lnTo>
                <a:close/>
              </a:path>
              <a:path w="7960994" h="7925434">
                <a:moveTo>
                  <a:pt x="1042073" y="3823487"/>
                </a:moveTo>
                <a:lnTo>
                  <a:pt x="1037107" y="3810787"/>
                </a:lnTo>
                <a:lnTo>
                  <a:pt x="1033094" y="3810787"/>
                </a:lnTo>
                <a:lnTo>
                  <a:pt x="1030605" y="3823487"/>
                </a:lnTo>
                <a:lnTo>
                  <a:pt x="1042073" y="3823487"/>
                </a:lnTo>
                <a:close/>
              </a:path>
              <a:path w="7960994" h="7925434">
                <a:moveTo>
                  <a:pt x="1053642" y="5652287"/>
                </a:moveTo>
                <a:lnTo>
                  <a:pt x="1048651" y="5639587"/>
                </a:lnTo>
                <a:lnTo>
                  <a:pt x="1044638" y="5639587"/>
                </a:lnTo>
                <a:lnTo>
                  <a:pt x="1039647" y="5652287"/>
                </a:lnTo>
                <a:lnTo>
                  <a:pt x="1053642" y="5652287"/>
                </a:lnTo>
                <a:close/>
              </a:path>
              <a:path w="7960994" h="7925434">
                <a:moveTo>
                  <a:pt x="1082675" y="3785387"/>
                </a:moveTo>
                <a:lnTo>
                  <a:pt x="1080236" y="3772687"/>
                </a:lnTo>
                <a:lnTo>
                  <a:pt x="1071181" y="3772687"/>
                </a:lnTo>
                <a:lnTo>
                  <a:pt x="1068692" y="3785387"/>
                </a:lnTo>
                <a:lnTo>
                  <a:pt x="1082675" y="3785387"/>
                </a:lnTo>
                <a:close/>
              </a:path>
              <a:path w="7960994" h="7925434">
                <a:moveTo>
                  <a:pt x="1094219" y="5690387"/>
                </a:moveTo>
                <a:lnTo>
                  <a:pt x="1089317" y="5677687"/>
                </a:lnTo>
                <a:lnTo>
                  <a:pt x="1085227" y="5677687"/>
                </a:lnTo>
                <a:lnTo>
                  <a:pt x="1082725" y="5690387"/>
                </a:lnTo>
                <a:lnTo>
                  <a:pt x="1084021" y="5690387"/>
                </a:lnTo>
                <a:lnTo>
                  <a:pt x="1085621" y="5703087"/>
                </a:lnTo>
                <a:lnTo>
                  <a:pt x="1088859" y="5703087"/>
                </a:lnTo>
                <a:lnTo>
                  <a:pt x="1090536" y="5690387"/>
                </a:lnTo>
                <a:lnTo>
                  <a:pt x="1094219" y="5690387"/>
                </a:lnTo>
                <a:close/>
              </a:path>
              <a:path w="7960994" h="7925434">
                <a:moveTo>
                  <a:pt x="1123315" y="3734587"/>
                </a:moveTo>
                <a:lnTo>
                  <a:pt x="1109281" y="3734587"/>
                </a:lnTo>
                <a:lnTo>
                  <a:pt x="1109281" y="3747287"/>
                </a:lnTo>
                <a:lnTo>
                  <a:pt x="1123315" y="3747287"/>
                </a:lnTo>
                <a:lnTo>
                  <a:pt x="1123315" y="3734587"/>
                </a:lnTo>
                <a:close/>
              </a:path>
              <a:path w="7960994" h="7925434">
                <a:moveTo>
                  <a:pt x="1134884" y="5728487"/>
                </a:moveTo>
                <a:lnTo>
                  <a:pt x="1120851" y="5728487"/>
                </a:lnTo>
                <a:lnTo>
                  <a:pt x="1123391" y="5741187"/>
                </a:lnTo>
                <a:lnTo>
                  <a:pt x="1132395" y="5741187"/>
                </a:lnTo>
                <a:lnTo>
                  <a:pt x="1134884" y="5728487"/>
                </a:lnTo>
                <a:close/>
              </a:path>
              <a:path w="7960994" h="7925434">
                <a:moveTo>
                  <a:pt x="1163929" y="3696487"/>
                </a:moveTo>
                <a:lnTo>
                  <a:pt x="1149934" y="3696487"/>
                </a:lnTo>
                <a:lnTo>
                  <a:pt x="1152436" y="3709187"/>
                </a:lnTo>
                <a:lnTo>
                  <a:pt x="1161427" y="3709187"/>
                </a:lnTo>
                <a:lnTo>
                  <a:pt x="1163929" y="3696487"/>
                </a:lnTo>
                <a:close/>
              </a:path>
              <a:path w="7960994" h="7925434">
                <a:moveTo>
                  <a:pt x="1175473" y="5766587"/>
                </a:moveTo>
                <a:lnTo>
                  <a:pt x="1161478" y="5766587"/>
                </a:lnTo>
                <a:lnTo>
                  <a:pt x="1161478" y="5779287"/>
                </a:lnTo>
                <a:lnTo>
                  <a:pt x="1175473" y="5779287"/>
                </a:lnTo>
                <a:lnTo>
                  <a:pt x="1175473" y="5766587"/>
                </a:lnTo>
                <a:close/>
              </a:path>
              <a:path w="7960994" h="7925434">
                <a:moveTo>
                  <a:pt x="1202093" y="3658387"/>
                </a:moveTo>
                <a:lnTo>
                  <a:pt x="1193012" y="3658387"/>
                </a:lnTo>
                <a:lnTo>
                  <a:pt x="1194295" y="3671087"/>
                </a:lnTo>
                <a:lnTo>
                  <a:pt x="1200797" y="3671087"/>
                </a:lnTo>
                <a:lnTo>
                  <a:pt x="1202093" y="3658387"/>
                </a:lnTo>
                <a:close/>
              </a:path>
              <a:path w="7960994" h="7925434">
                <a:moveTo>
                  <a:pt x="1216126" y="5804687"/>
                </a:moveTo>
                <a:lnTo>
                  <a:pt x="1202093" y="5804687"/>
                </a:lnTo>
                <a:lnTo>
                  <a:pt x="1202093" y="5817387"/>
                </a:lnTo>
                <a:lnTo>
                  <a:pt x="1216126" y="5817387"/>
                </a:lnTo>
                <a:lnTo>
                  <a:pt x="1216126" y="5804687"/>
                </a:lnTo>
                <a:close/>
              </a:path>
              <a:path w="7960994" h="7925434">
                <a:moveTo>
                  <a:pt x="1245171" y="3620287"/>
                </a:moveTo>
                <a:lnTo>
                  <a:pt x="1240180" y="3607587"/>
                </a:lnTo>
                <a:lnTo>
                  <a:pt x="1236167" y="3607587"/>
                </a:lnTo>
                <a:lnTo>
                  <a:pt x="1233601" y="3620287"/>
                </a:lnTo>
                <a:lnTo>
                  <a:pt x="1245171" y="3620287"/>
                </a:lnTo>
                <a:close/>
              </a:path>
              <a:path w="7960994" h="7925434">
                <a:moveTo>
                  <a:pt x="1256715" y="5855487"/>
                </a:moveTo>
                <a:lnTo>
                  <a:pt x="1251724" y="5842787"/>
                </a:lnTo>
                <a:lnTo>
                  <a:pt x="1247711" y="5842787"/>
                </a:lnTo>
                <a:lnTo>
                  <a:pt x="1242733" y="5855487"/>
                </a:lnTo>
                <a:lnTo>
                  <a:pt x="1256715" y="5855487"/>
                </a:lnTo>
                <a:close/>
              </a:path>
              <a:path w="7960994" h="7925434">
                <a:moveTo>
                  <a:pt x="1285760" y="3582187"/>
                </a:moveTo>
                <a:lnTo>
                  <a:pt x="1283258" y="3569487"/>
                </a:lnTo>
                <a:lnTo>
                  <a:pt x="1274267" y="3569487"/>
                </a:lnTo>
                <a:lnTo>
                  <a:pt x="1271765" y="3582187"/>
                </a:lnTo>
                <a:lnTo>
                  <a:pt x="1285760" y="3582187"/>
                </a:lnTo>
                <a:close/>
              </a:path>
              <a:path w="7960994" h="7925434">
                <a:moveTo>
                  <a:pt x="1294879" y="5893587"/>
                </a:moveTo>
                <a:lnTo>
                  <a:pt x="1292313" y="5880887"/>
                </a:lnTo>
                <a:lnTo>
                  <a:pt x="1288300" y="5880887"/>
                </a:lnTo>
                <a:lnTo>
                  <a:pt x="1283309" y="5893587"/>
                </a:lnTo>
                <a:lnTo>
                  <a:pt x="1287081" y="5893587"/>
                </a:lnTo>
                <a:lnTo>
                  <a:pt x="1288669" y="5906287"/>
                </a:lnTo>
                <a:lnTo>
                  <a:pt x="1291932" y="5906287"/>
                </a:lnTo>
                <a:lnTo>
                  <a:pt x="1293609" y="5893587"/>
                </a:lnTo>
                <a:lnTo>
                  <a:pt x="1294879" y="5893587"/>
                </a:lnTo>
                <a:close/>
              </a:path>
              <a:path w="7960994" h="7925434">
                <a:moveTo>
                  <a:pt x="1326388" y="3531387"/>
                </a:moveTo>
                <a:lnTo>
                  <a:pt x="1312354" y="3531387"/>
                </a:lnTo>
                <a:lnTo>
                  <a:pt x="1312354" y="3544087"/>
                </a:lnTo>
                <a:lnTo>
                  <a:pt x="1326388" y="3544087"/>
                </a:lnTo>
                <a:lnTo>
                  <a:pt x="1326388" y="3531387"/>
                </a:lnTo>
                <a:close/>
              </a:path>
              <a:path w="7960994" h="7925434">
                <a:moveTo>
                  <a:pt x="1337957" y="5931687"/>
                </a:moveTo>
                <a:lnTo>
                  <a:pt x="1323975" y="5931687"/>
                </a:lnTo>
                <a:lnTo>
                  <a:pt x="1326388" y="5944387"/>
                </a:lnTo>
                <a:lnTo>
                  <a:pt x="1335468" y="5944387"/>
                </a:lnTo>
                <a:lnTo>
                  <a:pt x="1337957" y="5931687"/>
                </a:lnTo>
                <a:close/>
              </a:path>
              <a:path w="7960994" h="7925434">
                <a:moveTo>
                  <a:pt x="1367002" y="3493287"/>
                </a:moveTo>
                <a:lnTo>
                  <a:pt x="1353019" y="3493287"/>
                </a:lnTo>
                <a:lnTo>
                  <a:pt x="1353019" y="3505987"/>
                </a:lnTo>
                <a:lnTo>
                  <a:pt x="1367002" y="3505987"/>
                </a:lnTo>
                <a:lnTo>
                  <a:pt x="1367002" y="3493287"/>
                </a:lnTo>
                <a:close/>
              </a:path>
              <a:path w="7960994" h="7925434">
                <a:moveTo>
                  <a:pt x="1378546" y="5969787"/>
                </a:moveTo>
                <a:lnTo>
                  <a:pt x="1364551" y="5969787"/>
                </a:lnTo>
                <a:lnTo>
                  <a:pt x="1364551" y="5982487"/>
                </a:lnTo>
                <a:lnTo>
                  <a:pt x="1378546" y="5982487"/>
                </a:lnTo>
                <a:lnTo>
                  <a:pt x="1378546" y="5969787"/>
                </a:lnTo>
                <a:close/>
              </a:path>
              <a:path w="7960994" h="7925434">
                <a:moveTo>
                  <a:pt x="1407629" y="3455187"/>
                </a:moveTo>
                <a:lnTo>
                  <a:pt x="1393596" y="3455187"/>
                </a:lnTo>
                <a:lnTo>
                  <a:pt x="1396098" y="3467887"/>
                </a:lnTo>
                <a:lnTo>
                  <a:pt x="1405140" y="3467887"/>
                </a:lnTo>
                <a:lnTo>
                  <a:pt x="1407629" y="3455187"/>
                </a:lnTo>
                <a:close/>
              </a:path>
              <a:path w="7960994" h="7925434">
                <a:moveTo>
                  <a:pt x="1419199" y="6007887"/>
                </a:moveTo>
                <a:lnTo>
                  <a:pt x="1405140" y="6007887"/>
                </a:lnTo>
                <a:lnTo>
                  <a:pt x="1405140" y="6020587"/>
                </a:lnTo>
                <a:lnTo>
                  <a:pt x="1419199" y="6020587"/>
                </a:lnTo>
                <a:lnTo>
                  <a:pt x="1419199" y="6007887"/>
                </a:lnTo>
                <a:close/>
              </a:path>
              <a:path w="7960994" h="7925434">
                <a:moveTo>
                  <a:pt x="1448219" y="3417087"/>
                </a:moveTo>
                <a:lnTo>
                  <a:pt x="1443266" y="3404387"/>
                </a:lnTo>
                <a:lnTo>
                  <a:pt x="1439176" y="3404387"/>
                </a:lnTo>
                <a:lnTo>
                  <a:pt x="1436751" y="3417087"/>
                </a:lnTo>
                <a:lnTo>
                  <a:pt x="1448219" y="3417087"/>
                </a:lnTo>
                <a:close/>
              </a:path>
              <a:path w="7960994" h="7925434">
                <a:moveTo>
                  <a:pt x="1459788" y="6058687"/>
                </a:moveTo>
                <a:lnTo>
                  <a:pt x="1457299" y="6045987"/>
                </a:lnTo>
                <a:lnTo>
                  <a:pt x="1448295" y="6045987"/>
                </a:lnTo>
                <a:lnTo>
                  <a:pt x="1445806" y="6058687"/>
                </a:lnTo>
                <a:lnTo>
                  <a:pt x="1459788" y="6058687"/>
                </a:lnTo>
                <a:close/>
              </a:path>
              <a:path w="7960994" h="7925434">
                <a:moveTo>
                  <a:pt x="1488884" y="3378987"/>
                </a:moveTo>
                <a:lnTo>
                  <a:pt x="1486331" y="3366287"/>
                </a:lnTo>
                <a:lnTo>
                  <a:pt x="1477340" y="3366287"/>
                </a:lnTo>
                <a:lnTo>
                  <a:pt x="1474851" y="3378987"/>
                </a:lnTo>
                <a:lnTo>
                  <a:pt x="1488884" y="3378987"/>
                </a:lnTo>
                <a:close/>
              </a:path>
              <a:path w="7960994" h="7925434">
                <a:moveTo>
                  <a:pt x="1497876" y="6096787"/>
                </a:moveTo>
                <a:lnTo>
                  <a:pt x="1495386" y="6084087"/>
                </a:lnTo>
                <a:lnTo>
                  <a:pt x="1491373" y="6084087"/>
                </a:lnTo>
                <a:lnTo>
                  <a:pt x="1486382" y="6096787"/>
                </a:lnTo>
                <a:lnTo>
                  <a:pt x="1490154" y="6096787"/>
                </a:lnTo>
                <a:lnTo>
                  <a:pt x="1491742" y="6109487"/>
                </a:lnTo>
                <a:lnTo>
                  <a:pt x="1495018" y="6109487"/>
                </a:lnTo>
                <a:lnTo>
                  <a:pt x="1496656" y="6096787"/>
                </a:lnTo>
                <a:lnTo>
                  <a:pt x="1497876" y="6096787"/>
                </a:lnTo>
                <a:close/>
              </a:path>
              <a:path w="7960994" h="7925434">
                <a:moveTo>
                  <a:pt x="1529461" y="3328187"/>
                </a:moveTo>
                <a:lnTo>
                  <a:pt x="1515427" y="3328187"/>
                </a:lnTo>
                <a:lnTo>
                  <a:pt x="1515427" y="3340887"/>
                </a:lnTo>
                <a:lnTo>
                  <a:pt x="1529461" y="3340887"/>
                </a:lnTo>
                <a:lnTo>
                  <a:pt x="1529461" y="3328187"/>
                </a:lnTo>
                <a:close/>
              </a:path>
              <a:path w="7960994" h="7925434">
                <a:moveTo>
                  <a:pt x="1541030" y="6134887"/>
                </a:moveTo>
                <a:lnTo>
                  <a:pt x="1526971" y="6134887"/>
                </a:lnTo>
                <a:lnTo>
                  <a:pt x="1529461" y="6147587"/>
                </a:lnTo>
                <a:lnTo>
                  <a:pt x="1538541" y="6147587"/>
                </a:lnTo>
                <a:lnTo>
                  <a:pt x="1541030" y="6134887"/>
                </a:lnTo>
                <a:close/>
              </a:path>
              <a:path w="7960994" h="7925434">
                <a:moveTo>
                  <a:pt x="1570050" y="3290087"/>
                </a:moveTo>
                <a:lnTo>
                  <a:pt x="1556092" y="3290087"/>
                </a:lnTo>
                <a:lnTo>
                  <a:pt x="1556092" y="3302787"/>
                </a:lnTo>
                <a:lnTo>
                  <a:pt x="1570050" y="3302787"/>
                </a:lnTo>
                <a:lnTo>
                  <a:pt x="1570050" y="3290087"/>
                </a:lnTo>
                <a:close/>
              </a:path>
              <a:path w="7960994" h="7925434">
                <a:moveTo>
                  <a:pt x="1581619" y="6172987"/>
                </a:moveTo>
                <a:lnTo>
                  <a:pt x="1567637" y="6172987"/>
                </a:lnTo>
                <a:lnTo>
                  <a:pt x="1567637" y="6185687"/>
                </a:lnTo>
                <a:lnTo>
                  <a:pt x="1581619" y="6185687"/>
                </a:lnTo>
                <a:lnTo>
                  <a:pt x="1581619" y="6172987"/>
                </a:lnTo>
                <a:close/>
              </a:path>
              <a:path w="7960994" h="7925434">
                <a:moveTo>
                  <a:pt x="1610639" y="3290087"/>
                </a:moveTo>
                <a:lnTo>
                  <a:pt x="1605749" y="3277387"/>
                </a:lnTo>
                <a:lnTo>
                  <a:pt x="1599171" y="3277387"/>
                </a:lnTo>
                <a:lnTo>
                  <a:pt x="1596682" y="3290087"/>
                </a:lnTo>
                <a:lnTo>
                  <a:pt x="1610639" y="3290087"/>
                </a:lnTo>
                <a:close/>
              </a:path>
              <a:path w="7960994" h="7925434">
                <a:moveTo>
                  <a:pt x="1619707" y="6160287"/>
                </a:moveTo>
                <a:lnTo>
                  <a:pt x="1610715" y="6160287"/>
                </a:lnTo>
                <a:lnTo>
                  <a:pt x="1611985" y="6172987"/>
                </a:lnTo>
                <a:lnTo>
                  <a:pt x="1618513" y="6172987"/>
                </a:lnTo>
                <a:lnTo>
                  <a:pt x="1619707" y="6160287"/>
                </a:lnTo>
                <a:close/>
              </a:path>
              <a:path w="7960994" h="7925434">
                <a:moveTo>
                  <a:pt x="1651292" y="3328187"/>
                </a:moveTo>
                <a:lnTo>
                  <a:pt x="1646313" y="3315487"/>
                </a:lnTo>
                <a:lnTo>
                  <a:pt x="1642249" y="3315487"/>
                </a:lnTo>
                <a:lnTo>
                  <a:pt x="1639747" y="3328187"/>
                </a:lnTo>
                <a:lnTo>
                  <a:pt x="1641030" y="3328187"/>
                </a:lnTo>
                <a:lnTo>
                  <a:pt x="1642618" y="3340887"/>
                </a:lnTo>
                <a:lnTo>
                  <a:pt x="1645932" y="3340887"/>
                </a:lnTo>
                <a:lnTo>
                  <a:pt x="1647532" y="3328187"/>
                </a:lnTo>
                <a:lnTo>
                  <a:pt x="1651292" y="3328187"/>
                </a:lnTo>
                <a:close/>
              </a:path>
              <a:path w="7960994" h="7925434">
                <a:moveTo>
                  <a:pt x="1662861" y="6122187"/>
                </a:moveTo>
                <a:lnTo>
                  <a:pt x="1657883" y="6109487"/>
                </a:lnTo>
                <a:lnTo>
                  <a:pt x="1653870" y="6109487"/>
                </a:lnTo>
                <a:lnTo>
                  <a:pt x="1648879" y="6122187"/>
                </a:lnTo>
                <a:lnTo>
                  <a:pt x="1662861" y="6122187"/>
                </a:lnTo>
                <a:close/>
              </a:path>
              <a:path w="7960994" h="7925434">
                <a:moveTo>
                  <a:pt x="1691906" y="3366287"/>
                </a:moveTo>
                <a:lnTo>
                  <a:pt x="1677924" y="3366287"/>
                </a:lnTo>
                <a:lnTo>
                  <a:pt x="1680413" y="3378987"/>
                </a:lnTo>
                <a:lnTo>
                  <a:pt x="1689392" y="3378987"/>
                </a:lnTo>
                <a:lnTo>
                  <a:pt x="1691906" y="3366287"/>
                </a:lnTo>
                <a:close/>
              </a:path>
              <a:path w="7960994" h="7925434">
                <a:moveTo>
                  <a:pt x="1703451" y="6084087"/>
                </a:moveTo>
                <a:lnTo>
                  <a:pt x="1700961" y="6071387"/>
                </a:lnTo>
                <a:lnTo>
                  <a:pt x="1691957" y="6071387"/>
                </a:lnTo>
                <a:lnTo>
                  <a:pt x="1689468" y="6084087"/>
                </a:lnTo>
                <a:lnTo>
                  <a:pt x="1703451" y="6084087"/>
                </a:lnTo>
                <a:close/>
              </a:path>
              <a:path w="7960994" h="7925434">
                <a:moveTo>
                  <a:pt x="1732546" y="3404387"/>
                </a:moveTo>
                <a:lnTo>
                  <a:pt x="1718500" y="3404387"/>
                </a:lnTo>
                <a:lnTo>
                  <a:pt x="1718500" y="3417087"/>
                </a:lnTo>
                <a:lnTo>
                  <a:pt x="1732546" y="3417087"/>
                </a:lnTo>
                <a:lnTo>
                  <a:pt x="1732546" y="3404387"/>
                </a:lnTo>
                <a:close/>
              </a:path>
              <a:path w="7960994" h="7925434">
                <a:moveTo>
                  <a:pt x="1736102" y="6324765"/>
                </a:moveTo>
                <a:lnTo>
                  <a:pt x="1722120" y="6324765"/>
                </a:lnTo>
                <a:lnTo>
                  <a:pt x="1724609" y="6337465"/>
                </a:lnTo>
                <a:lnTo>
                  <a:pt x="1733613" y="6337465"/>
                </a:lnTo>
                <a:lnTo>
                  <a:pt x="1736102" y="6324765"/>
                </a:lnTo>
                <a:close/>
              </a:path>
              <a:path w="7960994" h="7925434">
                <a:moveTo>
                  <a:pt x="1744078" y="6033287"/>
                </a:moveTo>
                <a:lnTo>
                  <a:pt x="1730044" y="6033287"/>
                </a:lnTo>
                <a:lnTo>
                  <a:pt x="1730044" y="6045987"/>
                </a:lnTo>
                <a:lnTo>
                  <a:pt x="1744078" y="6045987"/>
                </a:lnTo>
                <a:lnTo>
                  <a:pt x="1744078" y="6033287"/>
                </a:lnTo>
                <a:close/>
              </a:path>
              <a:path w="7960994" h="7925434">
                <a:moveTo>
                  <a:pt x="1747723" y="6362865"/>
                </a:moveTo>
                <a:lnTo>
                  <a:pt x="1733689" y="6362865"/>
                </a:lnTo>
                <a:lnTo>
                  <a:pt x="1733689" y="6375565"/>
                </a:lnTo>
                <a:lnTo>
                  <a:pt x="1747723" y="6375565"/>
                </a:lnTo>
                <a:lnTo>
                  <a:pt x="1747723" y="6362865"/>
                </a:lnTo>
                <a:close/>
              </a:path>
              <a:path w="7960994" h="7925434">
                <a:moveTo>
                  <a:pt x="1773123" y="3442487"/>
                </a:moveTo>
                <a:lnTo>
                  <a:pt x="1759165" y="3442487"/>
                </a:lnTo>
                <a:lnTo>
                  <a:pt x="1759165" y="3455187"/>
                </a:lnTo>
                <a:lnTo>
                  <a:pt x="1773123" y="3455187"/>
                </a:lnTo>
                <a:lnTo>
                  <a:pt x="1773123" y="3442487"/>
                </a:lnTo>
                <a:close/>
              </a:path>
              <a:path w="7960994" h="7925434">
                <a:moveTo>
                  <a:pt x="1774278" y="6286665"/>
                </a:moveTo>
                <a:lnTo>
                  <a:pt x="1765198" y="6286665"/>
                </a:lnTo>
                <a:lnTo>
                  <a:pt x="1766493" y="6299365"/>
                </a:lnTo>
                <a:lnTo>
                  <a:pt x="1773008" y="6299365"/>
                </a:lnTo>
                <a:lnTo>
                  <a:pt x="1774278" y="6286665"/>
                </a:lnTo>
                <a:close/>
              </a:path>
              <a:path w="7960994" h="7925434">
                <a:moveTo>
                  <a:pt x="1784692" y="5995187"/>
                </a:moveTo>
                <a:lnTo>
                  <a:pt x="1770710" y="5995187"/>
                </a:lnTo>
                <a:lnTo>
                  <a:pt x="1773199" y="6007887"/>
                </a:lnTo>
                <a:lnTo>
                  <a:pt x="1782203" y="6007887"/>
                </a:lnTo>
                <a:lnTo>
                  <a:pt x="1784692" y="5995187"/>
                </a:lnTo>
                <a:close/>
              </a:path>
              <a:path w="7960994" h="7925434">
                <a:moveTo>
                  <a:pt x="1784946" y="3136950"/>
                </a:moveTo>
                <a:lnTo>
                  <a:pt x="1771053" y="3136950"/>
                </a:lnTo>
                <a:lnTo>
                  <a:pt x="1771053" y="3149650"/>
                </a:lnTo>
                <a:lnTo>
                  <a:pt x="1784946" y="3149650"/>
                </a:lnTo>
                <a:lnTo>
                  <a:pt x="1784946" y="3136950"/>
                </a:lnTo>
                <a:close/>
              </a:path>
              <a:path w="7960994" h="7925434">
                <a:moveTo>
                  <a:pt x="1788312" y="6413665"/>
                </a:moveTo>
                <a:lnTo>
                  <a:pt x="1783321" y="6400965"/>
                </a:lnTo>
                <a:lnTo>
                  <a:pt x="1779257" y="6400965"/>
                </a:lnTo>
                <a:lnTo>
                  <a:pt x="1774278" y="6413665"/>
                </a:lnTo>
                <a:lnTo>
                  <a:pt x="1788312" y="6413665"/>
                </a:lnTo>
                <a:close/>
              </a:path>
              <a:path w="7960994" h="7925434">
                <a:moveTo>
                  <a:pt x="1796503" y="3187750"/>
                </a:moveTo>
                <a:lnTo>
                  <a:pt x="1793951" y="3175050"/>
                </a:lnTo>
                <a:lnTo>
                  <a:pt x="1785023" y="3175050"/>
                </a:lnTo>
                <a:lnTo>
                  <a:pt x="1782546" y="3187750"/>
                </a:lnTo>
                <a:lnTo>
                  <a:pt x="1796503" y="3187750"/>
                </a:lnTo>
                <a:close/>
              </a:path>
              <a:path w="7960994" h="7925434">
                <a:moveTo>
                  <a:pt x="1813737" y="3493287"/>
                </a:moveTo>
                <a:lnTo>
                  <a:pt x="1811299" y="3480587"/>
                </a:lnTo>
                <a:lnTo>
                  <a:pt x="1802244" y="3480587"/>
                </a:lnTo>
                <a:lnTo>
                  <a:pt x="1799755" y="3493287"/>
                </a:lnTo>
                <a:lnTo>
                  <a:pt x="1813737" y="3493287"/>
                </a:lnTo>
                <a:close/>
              </a:path>
              <a:path w="7960994" h="7925434">
                <a:moveTo>
                  <a:pt x="1817357" y="6248565"/>
                </a:moveTo>
                <a:lnTo>
                  <a:pt x="1812366" y="6235865"/>
                </a:lnTo>
                <a:lnTo>
                  <a:pt x="1808353" y="6235865"/>
                </a:lnTo>
                <a:lnTo>
                  <a:pt x="1803361" y="6248565"/>
                </a:lnTo>
                <a:lnTo>
                  <a:pt x="1817357" y="6248565"/>
                </a:lnTo>
                <a:close/>
              </a:path>
              <a:path w="7960994" h="7925434">
                <a:moveTo>
                  <a:pt x="1822831" y="5957087"/>
                </a:moveTo>
                <a:lnTo>
                  <a:pt x="1813788" y="5957087"/>
                </a:lnTo>
                <a:lnTo>
                  <a:pt x="1815058" y="5969787"/>
                </a:lnTo>
                <a:lnTo>
                  <a:pt x="1821561" y="5969787"/>
                </a:lnTo>
                <a:lnTo>
                  <a:pt x="1822831" y="5957087"/>
                </a:lnTo>
                <a:close/>
              </a:path>
              <a:path w="7960994" h="7925434">
                <a:moveTo>
                  <a:pt x="1825371" y="3098850"/>
                </a:moveTo>
                <a:lnTo>
                  <a:pt x="1811388" y="3098850"/>
                </a:lnTo>
                <a:lnTo>
                  <a:pt x="1811388" y="3111550"/>
                </a:lnTo>
                <a:lnTo>
                  <a:pt x="1825371" y="3111550"/>
                </a:lnTo>
                <a:lnTo>
                  <a:pt x="1825371" y="3098850"/>
                </a:lnTo>
                <a:close/>
              </a:path>
              <a:path w="7960994" h="7925434">
                <a:moveTo>
                  <a:pt x="1828901" y="6451765"/>
                </a:moveTo>
                <a:lnTo>
                  <a:pt x="1823935" y="6439065"/>
                </a:lnTo>
                <a:lnTo>
                  <a:pt x="1819897" y="6439065"/>
                </a:lnTo>
                <a:lnTo>
                  <a:pt x="1817408" y="6451765"/>
                </a:lnTo>
                <a:lnTo>
                  <a:pt x="1828901" y="6451765"/>
                </a:lnTo>
                <a:close/>
              </a:path>
              <a:path w="7960994" h="7925434">
                <a:moveTo>
                  <a:pt x="1836839" y="3225850"/>
                </a:moveTo>
                <a:lnTo>
                  <a:pt x="1831886" y="3213150"/>
                </a:lnTo>
                <a:lnTo>
                  <a:pt x="1827847" y="3213150"/>
                </a:lnTo>
                <a:lnTo>
                  <a:pt x="1822894" y="3225850"/>
                </a:lnTo>
                <a:lnTo>
                  <a:pt x="1836839" y="3225850"/>
                </a:lnTo>
                <a:close/>
              </a:path>
              <a:path w="7960994" h="7925434">
                <a:moveTo>
                  <a:pt x="1851875" y="3531387"/>
                </a:moveTo>
                <a:lnTo>
                  <a:pt x="1849386" y="3518687"/>
                </a:lnTo>
                <a:lnTo>
                  <a:pt x="1845373" y="3518687"/>
                </a:lnTo>
                <a:lnTo>
                  <a:pt x="1842833" y="3531387"/>
                </a:lnTo>
                <a:lnTo>
                  <a:pt x="1844103" y="3531387"/>
                </a:lnTo>
                <a:lnTo>
                  <a:pt x="1845741" y="3544087"/>
                </a:lnTo>
                <a:lnTo>
                  <a:pt x="1849005" y="3544087"/>
                </a:lnTo>
                <a:lnTo>
                  <a:pt x="1850605" y="3531387"/>
                </a:lnTo>
                <a:lnTo>
                  <a:pt x="1851875" y="3531387"/>
                </a:lnTo>
                <a:close/>
              </a:path>
              <a:path w="7960994" h="7925434">
                <a:moveTo>
                  <a:pt x="1858010" y="6210465"/>
                </a:moveTo>
                <a:lnTo>
                  <a:pt x="1855444" y="6197765"/>
                </a:lnTo>
                <a:lnTo>
                  <a:pt x="1848942" y="6197765"/>
                </a:lnTo>
                <a:lnTo>
                  <a:pt x="1843951" y="6210465"/>
                </a:lnTo>
                <a:lnTo>
                  <a:pt x="1858010" y="6210465"/>
                </a:lnTo>
                <a:close/>
              </a:path>
              <a:path w="7960994" h="7925434">
                <a:moveTo>
                  <a:pt x="1865706" y="3060750"/>
                </a:moveTo>
                <a:lnTo>
                  <a:pt x="1851812" y="3060750"/>
                </a:lnTo>
                <a:lnTo>
                  <a:pt x="1854288" y="3073450"/>
                </a:lnTo>
                <a:lnTo>
                  <a:pt x="1863229" y="3073450"/>
                </a:lnTo>
                <a:lnTo>
                  <a:pt x="1865706" y="3060750"/>
                </a:lnTo>
                <a:close/>
              </a:path>
              <a:path w="7960994" h="7925434">
                <a:moveTo>
                  <a:pt x="1865909" y="5918987"/>
                </a:moveTo>
                <a:lnTo>
                  <a:pt x="1860956" y="5906287"/>
                </a:lnTo>
                <a:lnTo>
                  <a:pt x="1856917" y="5906287"/>
                </a:lnTo>
                <a:lnTo>
                  <a:pt x="1854441" y="5918987"/>
                </a:lnTo>
                <a:lnTo>
                  <a:pt x="1865909" y="5918987"/>
                </a:lnTo>
                <a:close/>
              </a:path>
              <a:path w="7960994" h="7925434">
                <a:moveTo>
                  <a:pt x="1867065" y="6489865"/>
                </a:moveTo>
                <a:lnTo>
                  <a:pt x="1858010" y="6489865"/>
                </a:lnTo>
                <a:lnTo>
                  <a:pt x="1859280" y="6502565"/>
                </a:lnTo>
                <a:lnTo>
                  <a:pt x="1865795" y="6502565"/>
                </a:lnTo>
                <a:lnTo>
                  <a:pt x="1867065" y="6489865"/>
                </a:lnTo>
                <a:close/>
              </a:path>
              <a:path w="7960994" h="7925434">
                <a:moveTo>
                  <a:pt x="1874710" y="3263950"/>
                </a:moveTo>
                <a:lnTo>
                  <a:pt x="1865757" y="3263950"/>
                </a:lnTo>
                <a:lnTo>
                  <a:pt x="1866976" y="3276650"/>
                </a:lnTo>
                <a:lnTo>
                  <a:pt x="1873516" y="3276650"/>
                </a:lnTo>
                <a:lnTo>
                  <a:pt x="1874710" y="3263950"/>
                </a:lnTo>
                <a:close/>
              </a:path>
              <a:path w="7960994" h="7925434">
                <a:moveTo>
                  <a:pt x="1894954" y="3569487"/>
                </a:moveTo>
                <a:lnTo>
                  <a:pt x="1880997" y="3569487"/>
                </a:lnTo>
                <a:lnTo>
                  <a:pt x="1883460" y="3582187"/>
                </a:lnTo>
                <a:lnTo>
                  <a:pt x="1892465" y="3582187"/>
                </a:lnTo>
                <a:lnTo>
                  <a:pt x="1894954" y="3569487"/>
                </a:lnTo>
                <a:close/>
              </a:path>
              <a:path w="7960994" h="7925434">
                <a:moveTo>
                  <a:pt x="1898599" y="6159665"/>
                </a:moveTo>
                <a:lnTo>
                  <a:pt x="1884565" y="6159665"/>
                </a:lnTo>
                <a:lnTo>
                  <a:pt x="1884565" y="6172365"/>
                </a:lnTo>
                <a:lnTo>
                  <a:pt x="1898599" y="6172365"/>
                </a:lnTo>
                <a:lnTo>
                  <a:pt x="1898599" y="6159665"/>
                </a:lnTo>
                <a:close/>
              </a:path>
              <a:path w="7960994" h="7925434">
                <a:moveTo>
                  <a:pt x="1903577" y="3022650"/>
                </a:moveTo>
                <a:lnTo>
                  <a:pt x="1901164" y="3009950"/>
                </a:lnTo>
                <a:lnTo>
                  <a:pt x="1897100" y="3009950"/>
                </a:lnTo>
                <a:lnTo>
                  <a:pt x="1892147" y="3022650"/>
                </a:lnTo>
                <a:lnTo>
                  <a:pt x="1895894" y="3022650"/>
                </a:lnTo>
                <a:lnTo>
                  <a:pt x="1897481" y="3035350"/>
                </a:lnTo>
                <a:lnTo>
                  <a:pt x="1900720" y="3035350"/>
                </a:lnTo>
                <a:lnTo>
                  <a:pt x="1902383" y="3022650"/>
                </a:lnTo>
                <a:lnTo>
                  <a:pt x="1903577" y="3022650"/>
                </a:lnTo>
                <a:close/>
              </a:path>
              <a:path w="7960994" h="7925434">
                <a:moveTo>
                  <a:pt x="1906524" y="5880887"/>
                </a:moveTo>
                <a:lnTo>
                  <a:pt x="1901532" y="5868187"/>
                </a:lnTo>
                <a:lnTo>
                  <a:pt x="1897519" y="5868187"/>
                </a:lnTo>
                <a:lnTo>
                  <a:pt x="1892541" y="5880887"/>
                </a:lnTo>
                <a:lnTo>
                  <a:pt x="1906524" y="5880887"/>
                </a:lnTo>
                <a:close/>
              </a:path>
              <a:path w="7960994" h="7925434">
                <a:moveTo>
                  <a:pt x="1910143" y="6527965"/>
                </a:moveTo>
                <a:lnTo>
                  <a:pt x="1896186" y="6527965"/>
                </a:lnTo>
                <a:lnTo>
                  <a:pt x="1898650" y="6540665"/>
                </a:lnTo>
                <a:lnTo>
                  <a:pt x="1906371" y="6540665"/>
                </a:lnTo>
                <a:lnTo>
                  <a:pt x="1910143" y="6527965"/>
                </a:lnTo>
                <a:close/>
              </a:path>
              <a:path w="7960994" h="7925434">
                <a:moveTo>
                  <a:pt x="1917598" y="3302050"/>
                </a:moveTo>
                <a:lnTo>
                  <a:pt x="1903653" y="3302050"/>
                </a:lnTo>
                <a:lnTo>
                  <a:pt x="1906130" y="3314750"/>
                </a:lnTo>
                <a:lnTo>
                  <a:pt x="1915121" y="3314750"/>
                </a:lnTo>
                <a:lnTo>
                  <a:pt x="1917598" y="3302050"/>
                </a:lnTo>
                <a:close/>
              </a:path>
              <a:path w="7960994" h="7925434">
                <a:moveTo>
                  <a:pt x="1935619" y="3607587"/>
                </a:moveTo>
                <a:lnTo>
                  <a:pt x="1921586" y="3607587"/>
                </a:lnTo>
                <a:lnTo>
                  <a:pt x="1921586" y="3620287"/>
                </a:lnTo>
                <a:lnTo>
                  <a:pt x="1935619" y="3620287"/>
                </a:lnTo>
                <a:lnTo>
                  <a:pt x="1935619" y="3607587"/>
                </a:lnTo>
                <a:close/>
              </a:path>
              <a:path w="7960994" h="7925434">
                <a:moveTo>
                  <a:pt x="1939188" y="6121565"/>
                </a:moveTo>
                <a:lnTo>
                  <a:pt x="1925193" y="6121565"/>
                </a:lnTo>
                <a:lnTo>
                  <a:pt x="1927694" y="6134265"/>
                </a:lnTo>
                <a:lnTo>
                  <a:pt x="1936686" y="6134265"/>
                </a:lnTo>
                <a:lnTo>
                  <a:pt x="1939188" y="6121565"/>
                </a:lnTo>
                <a:close/>
              </a:path>
              <a:path w="7960994" h="7925434">
                <a:moveTo>
                  <a:pt x="1946465" y="2984550"/>
                </a:moveTo>
                <a:lnTo>
                  <a:pt x="1941512" y="2971850"/>
                </a:lnTo>
                <a:lnTo>
                  <a:pt x="1935048" y="2971850"/>
                </a:lnTo>
                <a:lnTo>
                  <a:pt x="1932520" y="2984550"/>
                </a:lnTo>
                <a:lnTo>
                  <a:pt x="1946465" y="2984550"/>
                </a:lnTo>
                <a:close/>
              </a:path>
              <a:path w="7960994" h="7925434">
                <a:moveTo>
                  <a:pt x="1947189" y="5830087"/>
                </a:moveTo>
                <a:lnTo>
                  <a:pt x="1933117" y="5830087"/>
                </a:lnTo>
                <a:lnTo>
                  <a:pt x="1933117" y="5842787"/>
                </a:lnTo>
                <a:lnTo>
                  <a:pt x="1947189" y="5842787"/>
                </a:lnTo>
                <a:lnTo>
                  <a:pt x="1947189" y="5830087"/>
                </a:lnTo>
                <a:close/>
              </a:path>
              <a:path w="7960994" h="7925434">
                <a:moveTo>
                  <a:pt x="1950720" y="6566065"/>
                </a:moveTo>
                <a:lnTo>
                  <a:pt x="1936762" y="6566065"/>
                </a:lnTo>
                <a:lnTo>
                  <a:pt x="1936762" y="6578765"/>
                </a:lnTo>
                <a:lnTo>
                  <a:pt x="1950720" y="6578765"/>
                </a:lnTo>
                <a:lnTo>
                  <a:pt x="1950720" y="6566065"/>
                </a:lnTo>
                <a:close/>
              </a:path>
              <a:path w="7960994" h="7925434">
                <a:moveTo>
                  <a:pt x="1957946" y="3340150"/>
                </a:moveTo>
                <a:lnTo>
                  <a:pt x="1944065" y="3340150"/>
                </a:lnTo>
                <a:lnTo>
                  <a:pt x="1944065" y="3352850"/>
                </a:lnTo>
                <a:lnTo>
                  <a:pt x="1957946" y="3352850"/>
                </a:lnTo>
                <a:lnTo>
                  <a:pt x="1957946" y="3340150"/>
                </a:lnTo>
                <a:close/>
              </a:path>
              <a:path w="7960994" h="7925434">
                <a:moveTo>
                  <a:pt x="1976196" y="3645687"/>
                </a:moveTo>
                <a:lnTo>
                  <a:pt x="1962213" y="3645687"/>
                </a:lnTo>
                <a:lnTo>
                  <a:pt x="1962213" y="3658387"/>
                </a:lnTo>
                <a:lnTo>
                  <a:pt x="1976196" y="3658387"/>
                </a:lnTo>
                <a:lnTo>
                  <a:pt x="1976196" y="3645687"/>
                </a:lnTo>
                <a:close/>
              </a:path>
              <a:path w="7960994" h="7925434">
                <a:moveTo>
                  <a:pt x="1977351" y="6083465"/>
                </a:moveTo>
                <a:lnTo>
                  <a:pt x="1968271" y="6083465"/>
                </a:lnTo>
                <a:lnTo>
                  <a:pt x="1969566" y="6096165"/>
                </a:lnTo>
                <a:lnTo>
                  <a:pt x="1976081" y="6096165"/>
                </a:lnTo>
                <a:lnTo>
                  <a:pt x="1977351" y="6083465"/>
                </a:lnTo>
                <a:close/>
              </a:path>
              <a:path w="7960994" h="7925434">
                <a:moveTo>
                  <a:pt x="1986813" y="2933750"/>
                </a:moveTo>
                <a:lnTo>
                  <a:pt x="1972906" y="2933750"/>
                </a:lnTo>
                <a:lnTo>
                  <a:pt x="1972906" y="2946450"/>
                </a:lnTo>
                <a:lnTo>
                  <a:pt x="1986813" y="2946450"/>
                </a:lnTo>
                <a:lnTo>
                  <a:pt x="1986813" y="2933750"/>
                </a:lnTo>
                <a:close/>
              </a:path>
              <a:path w="7960994" h="7925434">
                <a:moveTo>
                  <a:pt x="1987740" y="5791987"/>
                </a:moveTo>
                <a:lnTo>
                  <a:pt x="1973783" y="5791987"/>
                </a:lnTo>
                <a:lnTo>
                  <a:pt x="1976272" y="5804687"/>
                </a:lnTo>
                <a:lnTo>
                  <a:pt x="1985276" y="5804687"/>
                </a:lnTo>
                <a:lnTo>
                  <a:pt x="1987740" y="5791987"/>
                </a:lnTo>
                <a:close/>
              </a:path>
              <a:path w="7960994" h="7925434">
                <a:moveTo>
                  <a:pt x="1991385" y="6616865"/>
                </a:moveTo>
                <a:lnTo>
                  <a:pt x="1986394" y="6604165"/>
                </a:lnTo>
                <a:lnTo>
                  <a:pt x="1982330" y="6604165"/>
                </a:lnTo>
                <a:lnTo>
                  <a:pt x="1977351" y="6616865"/>
                </a:lnTo>
                <a:lnTo>
                  <a:pt x="1991385" y="6616865"/>
                </a:lnTo>
                <a:close/>
              </a:path>
              <a:path w="7960994" h="7925434">
                <a:moveTo>
                  <a:pt x="1998281" y="3378250"/>
                </a:moveTo>
                <a:lnTo>
                  <a:pt x="1984400" y="3378250"/>
                </a:lnTo>
                <a:lnTo>
                  <a:pt x="1984400" y="3390950"/>
                </a:lnTo>
                <a:lnTo>
                  <a:pt x="1998281" y="3390950"/>
                </a:lnTo>
                <a:lnTo>
                  <a:pt x="1998281" y="3378250"/>
                </a:lnTo>
                <a:close/>
              </a:path>
              <a:path w="7960994" h="7925434">
                <a:moveTo>
                  <a:pt x="2016810" y="3696487"/>
                </a:moveTo>
                <a:lnTo>
                  <a:pt x="2011832" y="3683787"/>
                </a:lnTo>
                <a:lnTo>
                  <a:pt x="2005291" y="3683787"/>
                </a:lnTo>
                <a:lnTo>
                  <a:pt x="2002828" y="3696487"/>
                </a:lnTo>
                <a:lnTo>
                  <a:pt x="2016810" y="3696487"/>
                </a:lnTo>
                <a:close/>
              </a:path>
              <a:path w="7960994" h="7925434">
                <a:moveTo>
                  <a:pt x="2020430" y="6045365"/>
                </a:moveTo>
                <a:lnTo>
                  <a:pt x="2015439" y="6032665"/>
                </a:lnTo>
                <a:lnTo>
                  <a:pt x="2011426" y="6032665"/>
                </a:lnTo>
                <a:lnTo>
                  <a:pt x="2006447" y="6045365"/>
                </a:lnTo>
                <a:lnTo>
                  <a:pt x="2020430" y="6045365"/>
                </a:lnTo>
                <a:close/>
              </a:path>
              <a:path w="7960994" h="7925434">
                <a:moveTo>
                  <a:pt x="2025942" y="5753887"/>
                </a:moveTo>
                <a:lnTo>
                  <a:pt x="2016861" y="5753887"/>
                </a:lnTo>
                <a:lnTo>
                  <a:pt x="2018131" y="5766587"/>
                </a:lnTo>
                <a:lnTo>
                  <a:pt x="2024634" y="5766587"/>
                </a:lnTo>
                <a:lnTo>
                  <a:pt x="2025942" y="5753887"/>
                </a:lnTo>
                <a:close/>
              </a:path>
              <a:path w="7960994" h="7925434">
                <a:moveTo>
                  <a:pt x="2027224" y="2895650"/>
                </a:moveTo>
                <a:lnTo>
                  <a:pt x="2013254" y="2895650"/>
                </a:lnTo>
                <a:lnTo>
                  <a:pt x="2013254" y="2908350"/>
                </a:lnTo>
                <a:lnTo>
                  <a:pt x="2027224" y="2908350"/>
                </a:lnTo>
                <a:lnTo>
                  <a:pt x="2027224" y="2895650"/>
                </a:lnTo>
                <a:close/>
              </a:path>
              <a:path w="7960994" h="7925434">
                <a:moveTo>
                  <a:pt x="2031974" y="6654965"/>
                </a:moveTo>
                <a:lnTo>
                  <a:pt x="2027008" y="6642265"/>
                </a:lnTo>
                <a:lnTo>
                  <a:pt x="2022970" y="6642265"/>
                </a:lnTo>
                <a:lnTo>
                  <a:pt x="2017979" y="6654965"/>
                </a:lnTo>
                <a:lnTo>
                  <a:pt x="2031974" y="6654965"/>
                </a:lnTo>
                <a:close/>
              </a:path>
              <a:path w="7960994" h="7925434">
                <a:moveTo>
                  <a:pt x="2038692" y="3429050"/>
                </a:moveTo>
                <a:lnTo>
                  <a:pt x="2033739" y="3416350"/>
                </a:lnTo>
                <a:lnTo>
                  <a:pt x="2029701" y="3416350"/>
                </a:lnTo>
                <a:lnTo>
                  <a:pt x="2024748" y="3429050"/>
                </a:lnTo>
                <a:lnTo>
                  <a:pt x="2038692" y="3429050"/>
                </a:lnTo>
                <a:close/>
              </a:path>
              <a:path w="7960994" h="7925434">
                <a:moveTo>
                  <a:pt x="2054948" y="3734587"/>
                </a:moveTo>
                <a:lnTo>
                  <a:pt x="2052485" y="3721887"/>
                </a:lnTo>
                <a:lnTo>
                  <a:pt x="2048370" y="3721887"/>
                </a:lnTo>
                <a:lnTo>
                  <a:pt x="2045906" y="3734587"/>
                </a:lnTo>
                <a:lnTo>
                  <a:pt x="2047176" y="3734587"/>
                </a:lnTo>
                <a:lnTo>
                  <a:pt x="2048827" y="3747287"/>
                </a:lnTo>
                <a:lnTo>
                  <a:pt x="2052091" y="3747287"/>
                </a:lnTo>
                <a:lnTo>
                  <a:pt x="2053678" y="3734587"/>
                </a:lnTo>
                <a:lnTo>
                  <a:pt x="2054948" y="3734587"/>
                </a:lnTo>
                <a:close/>
              </a:path>
              <a:path w="7960994" h="7925434">
                <a:moveTo>
                  <a:pt x="2061019" y="6007265"/>
                </a:moveTo>
                <a:lnTo>
                  <a:pt x="2058593" y="5994565"/>
                </a:lnTo>
                <a:lnTo>
                  <a:pt x="2049526" y="5994565"/>
                </a:lnTo>
                <a:lnTo>
                  <a:pt x="2047024" y="6007265"/>
                </a:lnTo>
                <a:lnTo>
                  <a:pt x="2061019" y="6007265"/>
                </a:lnTo>
                <a:close/>
              </a:path>
              <a:path w="7960994" h="7925434">
                <a:moveTo>
                  <a:pt x="2066518" y="5715787"/>
                </a:moveTo>
                <a:lnTo>
                  <a:pt x="2064029" y="5703087"/>
                </a:lnTo>
                <a:lnTo>
                  <a:pt x="2059990" y="5703087"/>
                </a:lnTo>
                <a:lnTo>
                  <a:pt x="2054948" y="5715787"/>
                </a:lnTo>
                <a:lnTo>
                  <a:pt x="2066518" y="5715787"/>
                </a:lnTo>
                <a:close/>
              </a:path>
              <a:path w="7960994" h="7925434">
                <a:moveTo>
                  <a:pt x="2067560" y="2857550"/>
                </a:moveTo>
                <a:lnTo>
                  <a:pt x="2053666" y="2857550"/>
                </a:lnTo>
                <a:lnTo>
                  <a:pt x="2056142" y="2870250"/>
                </a:lnTo>
                <a:lnTo>
                  <a:pt x="2065083" y="2870250"/>
                </a:lnTo>
                <a:lnTo>
                  <a:pt x="2067560" y="2857550"/>
                </a:lnTo>
                <a:close/>
              </a:path>
              <a:path w="7960994" h="7925434">
                <a:moveTo>
                  <a:pt x="2070138" y="6693065"/>
                </a:moveTo>
                <a:lnTo>
                  <a:pt x="2061057" y="6693065"/>
                </a:lnTo>
                <a:lnTo>
                  <a:pt x="2062365" y="6705765"/>
                </a:lnTo>
                <a:lnTo>
                  <a:pt x="2068868" y="6705765"/>
                </a:lnTo>
                <a:lnTo>
                  <a:pt x="2070138" y="6693065"/>
                </a:lnTo>
                <a:close/>
              </a:path>
              <a:path w="7960994" h="7925434">
                <a:moveTo>
                  <a:pt x="2079040" y="3467150"/>
                </a:moveTo>
                <a:lnTo>
                  <a:pt x="2074113" y="3454450"/>
                </a:lnTo>
                <a:lnTo>
                  <a:pt x="2070087" y="3454450"/>
                </a:lnTo>
                <a:lnTo>
                  <a:pt x="2065134" y="3467150"/>
                </a:lnTo>
                <a:lnTo>
                  <a:pt x="2079040" y="3467150"/>
                </a:lnTo>
                <a:close/>
              </a:path>
              <a:path w="7960994" h="7925434">
                <a:moveTo>
                  <a:pt x="2098027" y="3772687"/>
                </a:moveTo>
                <a:lnTo>
                  <a:pt x="2084070" y="3772687"/>
                </a:lnTo>
                <a:lnTo>
                  <a:pt x="2086559" y="3785387"/>
                </a:lnTo>
                <a:lnTo>
                  <a:pt x="2095563" y="3785387"/>
                </a:lnTo>
                <a:lnTo>
                  <a:pt x="2098027" y="3772687"/>
                </a:lnTo>
                <a:close/>
              </a:path>
              <a:path w="7960994" h="7925434">
                <a:moveTo>
                  <a:pt x="2101672" y="5956465"/>
                </a:moveTo>
                <a:lnTo>
                  <a:pt x="2087638" y="5956465"/>
                </a:lnTo>
                <a:lnTo>
                  <a:pt x="2087638" y="5969165"/>
                </a:lnTo>
                <a:lnTo>
                  <a:pt x="2101672" y="5969165"/>
                </a:lnTo>
                <a:lnTo>
                  <a:pt x="2101672" y="5956465"/>
                </a:lnTo>
                <a:close/>
              </a:path>
              <a:path w="7960994" h="7925434">
                <a:moveTo>
                  <a:pt x="2105507" y="2819450"/>
                </a:moveTo>
                <a:lnTo>
                  <a:pt x="2096477" y="2819450"/>
                </a:lnTo>
                <a:lnTo>
                  <a:pt x="2097747" y="2832150"/>
                </a:lnTo>
                <a:lnTo>
                  <a:pt x="2104237" y="2832150"/>
                </a:lnTo>
                <a:lnTo>
                  <a:pt x="2105507" y="2819450"/>
                </a:lnTo>
                <a:close/>
              </a:path>
              <a:path w="7960994" h="7925434">
                <a:moveTo>
                  <a:pt x="2109597" y="5677687"/>
                </a:moveTo>
                <a:lnTo>
                  <a:pt x="2104618" y="5664987"/>
                </a:lnTo>
                <a:lnTo>
                  <a:pt x="2100605" y="5664987"/>
                </a:lnTo>
                <a:lnTo>
                  <a:pt x="2095614" y="5677687"/>
                </a:lnTo>
                <a:lnTo>
                  <a:pt x="2109597" y="5677687"/>
                </a:lnTo>
                <a:close/>
              </a:path>
              <a:path w="7960994" h="7925434">
                <a:moveTo>
                  <a:pt x="2113216" y="6731165"/>
                </a:moveTo>
                <a:lnTo>
                  <a:pt x="2099233" y="6731165"/>
                </a:lnTo>
                <a:lnTo>
                  <a:pt x="2101723" y="6743865"/>
                </a:lnTo>
                <a:lnTo>
                  <a:pt x="2109520" y="6743865"/>
                </a:lnTo>
                <a:lnTo>
                  <a:pt x="2113216" y="6731165"/>
                </a:lnTo>
                <a:close/>
              </a:path>
              <a:path w="7960994" h="7925434">
                <a:moveTo>
                  <a:pt x="2119452" y="3505250"/>
                </a:moveTo>
                <a:lnTo>
                  <a:pt x="2105507" y="3505250"/>
                </a:lnTo>
                <a:lnTo>
                  <a:pt x="2107958" y="3517950"/>
                </a:lnTo>
                <a:lnTo>
                  <a:pt x="2116975" y="3517950"/>
                </a:lnTo>
                <a:lnTo>
                  <a:pt x="2119452" y="3505250"/>
                </a:lnTo>
                <a:close/>
              </a:path>
              <a:path w="7960994" h="7925434">
                <a:moveTo>
                  <a:pt x="2138692" y="3810787"/>
                </a:moveTo>
                <a:lnTo>
                  <a:pt x="2124659" y="3810787"/>
                </a:lnTo>
                <a:lnTo>
                  <a:pt x="2124659" y="3823487"/>
                </a:lnTo>
                <a:lnTo>
                  <a:pt x="2138692" y="3823487"/>
                </a:lnTo>
                <a:lnTo>
                  <a:pt x="2138692" y="3810787"/>
                </a:lnTo>
                <a:close/>
              </a:path>
              <a:path w="7960994" h="7925434">
                <a:moveTo>
                  <a:pt x="2142261" y="5918365"/>
                </a:moveTo>
                <a:lnTo>
                  <a:pt x="2128278" y="5918365"/>
                </a:lnTo>
                <a:lnTo>
                  <a:pt x="2130768" y="5931065"/>
                </a:lnTo>
                <a:lnTo>
                  <a:pt x="2139759" y="5931065"/>
                </a:lnTo>
                <a:lnTo>
                  <a:pt x="2142261" y="5918365"/>
                </a:lnTo>
                <a:close/>
              </a:path>
              <a:path w="7960994" h="7925434">
                <a:moveTo>
                  <a:pt x="2148319" y="2781350"/>
                </a:moveTo>
                <a:lnTo>
                  <a:pt x="2143366" y="2768650"/>
                </a:lnTo>
                <a:lnTo>
                  <a:pt x="2139378" y="2768650"/>
                </a:lnTo>
                <a:lnTo>
                  <a:pt x="2136825" y="2781350"/>
                </a:lnTo>
                <a:lnTo>
                  <a:pt x="2148319" y="2781350"/>
                </a:lnTo>
                <a:close/>
              </a:path>
              <a:path w="7960994" h="7925434">
                <a:moveTo>
                  <a:pt x="2150237" y="5626887"/>
                </a:moveTo>
                <a:lnTo>
                  <a:pt x="2136203" y="5626887"/>
                </a:lnTo>
                <a:lnTo>
                  <a:pt x="2136203" y="5639587"/>
                </a:lnTo>
                <a:lnTo>
                  <a:pt x="2150237" y="5639587"/>
                </a:lnTo>
                <a:lnTo>
                  <a:pt x="2150237" y="5626887"/>
                </a:lnTo>
                <a:close/>
              </a:path>
              <a:path w="7960994" h="7925434">
                <a:moveTo>
                  <a:pt x="2153805" y="6769265"/>
                </a:moveTo>
                <a:lnTo>
                  <a:pt x="2139835" y="6769265"/>
                </a:lnTo>
                <a:lnTo>
                  <a:pt x="2139835" y="6781965"/>
                </a:lnTo>
                <a:lnTo>
                  <a:pt x="2153805" y="6781965"/>
                </a:lnTo>
                <a:lnTo>
                  <a:pt x="2153805" y="6769265"/>
                </a:lnTo>
                <a:close/>
              </a:path>
              <a:path w="7960994" h="7925434">
                <a:moveTo>
                  <a:pt x="2159800" y="3543350"/>
                </a:moveTo>
                <a:lnTo>
                  <a:pt x="2145893" y="3543350"/>
                </a:lnTo>
                <a:lnTo>
                  <a:pt x="2148370" y="3556050"/>
                </a:lnTo>
                <a:lnTo>
                  <a:pt x="2156129" y="3556050"/>
                </a:lnTo>
                <a:lnTo>
                  <a:pt x="2159800" y="3543350"/>
                </a:lnTo>
                <a:close/>
              </a:path>
              <a:path w="7960994" h="7925434">
                <a:moveTo>
                  <a:pt x="2179282" y="3848887"/>
                </a:moveTo>
                <a:lnTo>
                  <a:pt x="2165286" y="3848887"/>
                </a:lnTo>
                <a:lnTo>
                  <a:pt x="2165286" y="3861587"/>
                </a:lnTo>
                <a:lnTo>
                  <a:pt x="2179282" y="3861587"/>
                </a:lnTo>
                <a:lnTo>
                  <a:pt x="2179282" y="3848887"/>
                </a:lnTo>
                <a:close/>
              </a:path>
              <a:path w="7960994" h="7925434">
                <a:moveTo>
                  <a:pt x="2180425" y="5880265"/>
                </a:moveTo>
                <a:lnTo>
                  <a:pt x="2171357" y="5880265"/>
                </a:lnTo>
                <a:lnTo>
                  <a:pt x="2172627" y="5892965"/>
                </a:lnTo>
                <a:lnTo>
                  <a:pt x="2179129" y="5892965"/>
                </a:lnTo>
                <a:lnTo>
                  <a:pt x="2180425" y="5880265"/>
                </a:lnTo>
                <a:close/>
              </a:path>
              <a:path w="7960994" h="7925434">
                <a:moveTo>
                  <a:pt x="2188667" y="2743250"/>
                </a:moveTo>
                <a:lnTo>
                  <a:pt x="2183714" y="2730550"/>
                </a:lnTo>
                <a:lnTo>
                  <a:pt x="2179713" y="2730550"/>
                </a:lnTo>
                <a:lnTo>
                  <a:pt x="2174760" y="2743250"/>
                </a:lnTo>
                <a:lnTo>
                  <a:pt x="2188667" y="2743250"/>
                </a:lnTo>
                <a:close/>
              </a:path>
              <a:path w="7960994" h="7925434">
                <a:moveTo>
                  <a:pt x="2190813" y="5588787"/>
                </a:moveTo>
                <a:lnTo>
                  <a:pt x="2176856" y="5588787"/>
                </a:lnTo>
                <a:lnTo>
                  <a:pt x="2179358" y="5601487"/>
                </a:lnTo>
                <a:lnTo>
                  <a:pt x="2188349" y="5601487"/>
                </a:lnTo>
                <a:lnTo>
                  <a:pt x="2190813" y="5588787"/>
                </a:lnTo>
                <a:close/>
              </a:path>
              <a:path w="7960994" h="7925434">
                <a:moveTo>
                  <a:pt x="2194458" y="6807365"/>
                </a:moveTo>
                <a:lnTo>
                  <a:pt x="2180425" y="6807365"/>
                </a:lnTo>
                <a:lnTo>
                  <a:pt x="2180425" y="6820065"/>
                </a:lnTo>
                <a:lnTo>
                  <a:pt x="2194458" y="6820065"/>
                </a:lnTo>
                <a:lnTo>
                  <a:pt x="2194458" y="6807365"/>
                </a:lnTo>
                <a:close/>
              </a:path>
              <a:path w="7960994" h="7925434">
                <a:moveTo>
                  <a:pt x="2200135" y="3581450"/>
                </a:moveTo>
                <a:lnTo>
                  <a:pt x="2186267" y="3581450"/>
                </a:lnTo>
                <a:lnTo>
                  <a:pt x="2186267" y="3594150"/>
                </a:lnTo>
                <a:lnTo>
                  <a:pt x="2200135" y="3594150"/>
                </a:lnTo>
                <a:lnTo>
                  <a:pt x="2200135" y="3581450"/>
                </a:lnTo>
                <a:close/>
              </a:path>
              <a:path w="7960994" h="7925434">
                <a:moveTo>
                  <a:pt x="2219858" y="3899687"/>
                </a:moveTo>
                <a:lnTo>
                  <a:pt x="2217394" y="3886987"/>
                </a:lnTo>
                <a:lnTo>
                  <a:pt x="2208365" y="3886987"/>
                </a:lnTo>
                <a:lnTo>
                  <a:pt x="2205901" y="3899687"/>
                </a:lnTo>
                <a:lnTo>
                  <a:pt x="2219858" y="3899687"/>
                </a:lnTo>
                <a:close/>
              </a:path>
              <a:path w="7960994" h="7925434">
                <a:moveTo>
                  <a:pt x="2223503" y="5842165"/>
                </a:moveTo>
                <a:lnTo>
                  <a:pt x="2218512" y="5829465"/>
                </a:lnTo>
                <a:lnTo>
                  <a:pt x="2214499" y="5829465"/>
                </a:lnTo>
                <a:lnTo>
                  <a:pt x="2209520" y="5842165"/>
                </a:lnTo>
                <a:lnTo>
                  <a:pt x="2223503" y="5842165"/>
                </a:lnTo>
                <a:close/>
              </a:path>
              <a:path w="7960994" h="7925434">
                <a:moveTo>
                  <a:pt x="2229078" y="2692450"/>
                </a:moveTo>
                <a:lnTo>
                  <a:pt x="2215108" y="2692450"/>
                </a:lnTo>
                <a:lnTo>
                  <a:pt x="2215108" y="2705150"/>
                </a:lnTo>
                <a:lnTo>
                  <a:pt x="2229078" y="2705150"/>
                </a:lnTo>
                <a:lnTo>
                  <a:pt x="2229078" y="2692450"/>
                </a:lnTo>
                <a:close/>
              </a:path>
              <a:path w="7960994" h="7925434">
                <a:moveTo>
                  <a:pt x="2231428" y="5550687"/>
                </a:moveTo>
                <a:lnTo>
                  <a:pt x="2219934" y="5550687"/>
                </a:lnTo>
                <a:lnTo>
                  <a:pt x="2221204" y="5563387"/>
                </a:lnTo>
                <a:lnTo>
                  <a:pt x="2227719" y="5563387"/>
                </a:lnTo>
                <a:lnTo>
                  <a:pt x="2231428" y="5550687"/>
                </a:lnTo>
                <a:close/>
              </a:path>
              <a:path w="7960994" h="7925434">
                <a:moveTo>
                  <a:pt x="2232558" y="6858165"/>
                </a:moveTo>
                <a:lnTo>
                  <a:pt x="2230056" y="6845465"/>
                </a:lnTo>
                <a:lnTo>
                  <a:pt x="2226043" y="6845465"/>
                </a:lnTo>
                <a:lnTo>
                  <a:pt x="2223554" y="6858165"/>
                </a:lnTo>
                <a:lnTo>
                  <a:pt x="2232558" y="6858165"/>
                </a:lnTo>
                <a:close/>
              </a:path>
              <a:path w="7960994" h="7925434">
                <a:moveTo>
                  <a:pt x="2240559" y="3632250"/>
                </a:moveTo>
                <a:lnTo>
                  <a:pt x="2235593" y="3619550"/>
                </a:lnTo>
                <a:lnTo>
                  <a:pt x="2229078" y="3619550"/>
                </a:lnTo>
                <a:lnTo>
                  <a:pt x="2226602" y="3632250"/>
                </a:lnTo>
                <a:lnTo>
                  <a:pt x="2240559" y="3632250"/>
                </a:lnTo>
                <a:close/>
              </a:path>
              <a:path w="7960994" h="7925434">
                <a:moveTo>
                  <a:pt x="2258034" y="3937787"/>
                </a:moveTo>
                <a:lnTo>
                  <a:pt x="2255532" y="3925087"/>
                </a:lnTo>
                <a:lnTo>
                  <a:pt x="2251443" y="3925087"/>
                </a:lnTo>
                <a:lnTo>
                  <a:pt x="2248979" y="3937787"/>
                </a:lnTo>
                <a:lnTo>
                  <a:pt x="2250249" y="3937787"/>
                </a:lnTo>
                <a:lnTo>
                  <a:pt x="2251849" y="3950487"/>
                </a:lnTo>
                <a:lnTo>
                  <a:pt x="2255164" y="3950487"/>
                </a:lnTo>
                <a:lnTo>
                  <a:pt x="2256752" y="3937787"/>
                </a:lnTo>
                <a:lnTo>
                  <a:pt x="2258034" y="3937787"/>
                </a:lnTo>
                <a:close/>
              </a:path>
              <a:path w="7960994" h="7925434">
                <a:moveTo>
                  <a:pt x="2264143" y="5804065"/>
                </a:moveTo>
                <a:lnTo>
                  <a:pt x="2261666" y="5791365"/>
                </a:lnTo>
                <a:lnTo>
                  <a:pt x="2252599" y="5791365"/>
                </a:lnTo>
                <a:lnTo>
                  <a:pt x="2250097" y="5804065"/>
                </a:lnTo>
                <a:lnTo>
                  <a:pt x="2264143" y="5804065"/>
                </a:lnTo>
                <a:close/>
              </a:path>
              <a:path w="7960994" h="7925434">
                <a:moveTo>
                  <a:pt x="2269426" y="2654350"/>
                </a:moveTo>
                <a:lnTo>
                  <a:pt x="2255520" y="2654350"/>
                </a:lnTo>
                <a:lnTo>
                  <a:pt x="2255520" y="2667050"/>
                </a:lnTo>
                <a:lnTo>
                  <a:pt x="2269426" y="2667050"/>
                </a:lnTo>
                <a:lnTo>
                  <a:pt x="2269426" y="2654350"/>
                </a:lnTo>
                <a:close/>
              </a:path>
              <a:path w="7960994" h="7925434">
                <a:moveTo>
                  <a:pt x="2272093" y="5512587"/>
                </a:moveTo>
                <a:lnTo>
                  <a:pt x="2267102" y="5499887"/>
                </a:lnTo>
                <a:lnTo>
                  <a:pt x="2263013" y="5499887"/>
                </a:lnTo>
                <a:lnTo>
                  <a:pt x="2260523" y="5512587"/>
                </a:lnTo>
                <a:lnTo>
                  <a:pt x="2272093" y="5512587"/>
                </a:lnTo>
                <a:close/>
              </a:path>
              <a:path w="7960994" h="7925434">
                <a:moveTo>
                  <a:pt x="2273211" y="6896265"/>
                </a:moveTo>
                <a:lnTo>
                  <a:pt x="2264143" y="6896265"/>
                </a:lnTo>
                <a:lnTo>
                  <a:pt x="2265438" y="6908965"/>
                </a:lnTo>
                <a:lnTo>
                  <a:pt x="2271941" y="6908965"/>
                </a:lnTo>
                <a:lnTo>
                  <a:pt x="2273211" y="6896265"/>
                </a:lnTo>
                <a:close/>
              </a:path>
              <a:path w="7960994" h="7925434">
                <a:moveTo>
                  <a:pt x="2278418" y="3670350"/>
                </a:moveTo>
                <a:lnTo>
                  <a:pt x="2275941" y="3657650"/>
                </a:lnTo>
                <a:lnTo>
                  <a:pt x="2271953" y="3657650"/>
                </a:lnTo>
                <a:lnTo>
                  <a:pt x="2269477" y="3670350"/>
                </a:lnTo>
                <a:lnTo>
                  <a:pt x="2278418" y="3670350"/>
                </a:lnTo>
                <a:close/>
              </a:path>
              <a:path w="7960994" h="7925434">
                <a:moveTo>
                  <a:pt x="2301113" y="3975887"/>
                </a:moveTo>
                <a:lnTo>
                  <a:pt x="2287117" y="3975887"/>
                </a:lnTo>
                <a:lnTo>
                  <a:pt x="2289645" y="3988587"/>
                </a:lnTo>
                <a:lnTo>
                  <a:pt x="2298611" y="3988587"/>
                </a:lnTo>
                <a:lnTo>
                  <a:pt x="2301113" y="3975887"/>
                </a:lnTo>
                <a:close/>
              </a:path>
              <a:path w="7960994" h="7925434">
                <a:moveTo>
                  <a:pt x="2304745" y="5753265"/>
                </a:moveTo>
                <a:lnTo>
                  <a:pt x="2290686" y="5753265"/>
                </a:lnTo>
                <a:lnTo>
                  <a:pt x="2290686" y="5765965"/>
                </a:lnTo>
                <a:lnTo>
                  <a:pt x="2304745" y="5765965"/>
                </a:lnTo>
                <a:lnTo>
                  <a:pt x="2304745" y="5753265"/>
                </a:lnTo>
                <a:close/>
              </a:path>
              <a:path w="7960994" h="7925434">
                <a:moveTo>
                  <a:pt x="2309812" y="2616250"/>
                </a:moveTo>
                <a:lnTo>
                  <a:pt x="2295868" y="2616250"/>
                </a:lnTo>
                <a:lnTo>
                  <a:pt x="2298344" y="2628950"/>
                </a:lnTo>
                <a:lnTo>
                  <a:pt x="2307361" y="2628950"/>
                </a:lnTo>
                <a:lnTo>
                  <a:pt x="2309812" y="2616250"/>
                </a:lnTo>
                <a:close/>
              </a:path>
              <a:path w="7960994" h="7925434">
                <a:moveTo>
                  <a:pt x="2312644" y="5474487"/>
                </a:moveTo>
                <a:lnTo>
                  <a:pt x="2310180" y="5461787"/>
                </a:lnTo>
                <a:lnTo>
                  <a:pt x="2303653" y="5461787"/>
                </a:lnTo>
                <a:lnTo>
                  <a:pt x="2298687" y="5474487"/>
                </a:lnTo>
                <a:lnTo>
                  <a:pt x="2312644" y="5474487"/>
                </a:lnTo>
                <a:close/>
              </a:path>
              <a:path w="7960994" h="7925434">
                <a:moveTo>
                  <a:pt x="2316289" y="6934365"/>
                </a:moveTo>
                <a:lnTo>
                  <a:pt x="2302306" y="6934365"/>
                </a:lnTo>
                <a:lnTo>
                  <a:pt x="2304745" y="6947065"/>
                </a:lnTo>
                <a:lnTo>
                  <a:pt x="2313800" y="6947065"/>
                </a:lnTo>
                <a:lnTo>
                  <a:pt x="2316289" y="6934365"/>
                </a:lnTo>
                <a:close/>
              </a:path>
              <a:path w="7960994" h="7925434">
                <a:moveTo>
                  <a:pt x="2318829" y="3708450"/>
                </a:moveTo>
                <a:lnTo>
                  <a:pt x="2316276" y="3695750"/>
                </a:lnTo>
                <a:lnTo>
                  <a:pt x="2312289" y="3695750"/>
                </a:lnTo>
                <a:lnTo>
                  <a:pt x="2309812" y="3708450"/>
                </a:lnTo>
                <a:lnTo>
                  <a:pt x="2311095" y="3708450"/>
                </a:lnTo>
                <a:lnTo>
                  <a:pt x="2312682" y="3721150"/>
                </a:lnTo>
                <a:lnTo>
                  <a:pt x="2315908" y="3721150"/>
                </a:lnTo>
                <a:lnTo>
                  <a:pt x="2317572" y="3708450"/>
                </a:lnTo>
                <a:lnTo>
                  <a:pt x="2318829" y="3708450"/>
                </a:lnTo>
                <a:close/>
              </a:path>
              <a:path w="7960994" h="7925434">
                <a:moveTo>
                  <a:pt x="2341765" y="4013987"/>
                </a:moveTo>
                <a:lnTo>
                  <a:pt x="2327732" y="4013987"/>
                </a:lnTo>
                <a:lnTo>
                  <a:pt x="2327732" y="4026687"/>
                </a:lnTo>
                <a:lnTo>
                  <a:pt x="2341765" y="4026687"/>
                </a:lnTo>
                <a:lnTo>
                  <a:pt x="2341765" y="4013987"/>
                </a:lnTo>
                <a:close/>
              </a:path>
              <a:path w="7960994" h="7925434">
                <a:moveTo>
                  <a:pt x="2345334" y="5715165"/>
                </a:moveTo>
                <a:lnTo>
                  <a:pt x="2331351" y="5715165"/>
                </a:lnTo>
                <a:lnTo>
                  <a:pt x="2333841" y="5727865"/>
                </a:lnTo>
                <a:lnTo>
                  <a:pt x="2342845" y="5727865"/>
                </a:lnTo>
                <a:lnTo>
                  <a:pt x="2345334" y="5715165"/>
                </a:lnTo>
                <a:close/>
              </a:path>
              <a:path w="7960994" h="7925434">
                <a:moveTo>
                  <a:pt x="2350173" y="2578150"/>
                </a:moveTo>
                <a:lnTo>
                  <a:pt x="2345220" y="2565450"/>
                </a:lnTo>
                <a:lnTo>
                  <a:pt x="2341156" y="2565450"/>
                </a:lnTo>
                <a:lnTo>
                  <a:pt x="2336203" y="2578150"/>
                </a:lnTo>
                <a:lnTo>
                  <a:pt x="2339949" y="2578150"/>
                </a:lnTo>
                <a:lnTo>
                  <a:pt x="2341600" y="2590850"/>
                </a:lnTo>
                <a:lnTo>
                  <a:pt x="2344826" y="2590850"/>
                </a:lnTo>
                <a:lnTo>
                  <a:pt x="2346414" y="2578150"/>
                </a:lnTo>
                <a:lnTo>
                  <a:pt x="2350173" y="2578150"/>
                </a:lnTo>
                <a:close/>
              </a:path>
              <a:path w="7960994" h="7925434">
                <a:moveTo>
                  <a:pt x="2353310" y="5423687"/>
                </a:moveTo>
                <a:lnTo>
                  <a:pt x="2339276" y="5423687"/>
                </a:lnTo>
                <a:lnTo>
                  <a:pt x="2339276" y="5436387"/>
                </a:lnTo>
                <a:lnTo>
                  <a:pt x="2353310" y="5436387"/>
                </a:lnTo>
                <a:lnTo>
                  <a:pt x="2353310" y="5423687"/>
                </a:lnTo>
                <a:close/>
              </a:path>
              <a:path w="7960994" h="7925434">
                <a:moveTo>
                  <a:pt x="2356878" y="6972465"/>
                </a:moveTo>
                <a:lnTo>
                  <a:pt x="2342921" y="6972465"/>
                </a:lnTo>
                <a:lnTo>
                  <a:pt x="2342921" y="6985165"/>
                </a:lnTo>
                <a:lnTo>
                  <a:pt x="2356878" y="6985165"/>
                </a:lnTo>
                <a:lnTo>
                  <a:pt x="2356878" y="6972465"/>
                </a:lnTo>
                <a:close/>
              </a:path>
              <a:path w="7960994" h="7925434">
                <a:moveTo>
                  <a:pt x="2361654" y="3746550"/>
                </a:moveTo>
                <a:lnTo>
                  <a:pt x="2347747" y="3746550"/>
                </a:lnTo>
                <a:lnTo>
                  <a:pt x="2350173" y="3759250"/>
                </a:lnTo>
                <a:lnTo>
                  <a:pt x="2359177" y="3759250"/>
                </a:lnTo>
                <a:lnTo>
                  <a:pt x="2361654" y="3746550"/>
                </a:lnTo>
                <a:close/>
              </a:path>
              <a:path w="7960994" h="7925434">
                <a:moveTo>
                  <a:pt x="2382355" y="4052087"/>
                </a:moveTo>
                <a:lnTo>
                  <a:pt x="2368397" y="4052087"/>
                </a:lnTo>
                <a:lnTo>
                  <a:pt x="2368397" y="4064787"/>
                </a:lnTo>
                <a:lnTo>
                  <a:pt x="2382355" y="4064787"/>
                </a:lnTo>
                <a:lnTo>
                  <a:pt x="2382355" y="4052087"/>
                </a:lnTo>
                <a:close/>
              </a:path>
              <a:path w="7960994" h="7925434">
                <a:moveTo>
                  <a:pt x="2383498" y="5677065"/>
                </a:moveTo>
                <a:lnTo>
                  <a:pt x="2374430" y="5677065"/>
                </a:lnTo>
                <a:lnTo>
                  <a:pt x="2375700" y="5689765"/>
                </a:lnTo>
                <a:lnTo>
                  <a:pt x="2382202" y="5689765"/>
                </a:lnTo>
                <a:lnTo>
                  <a:pt x="2383498" y="5677065"/>
                </a:lnTo>
                <a:close/>
              </a:path>
              <a:path w="7960994" h="7925434">
                <a:moveTo>
                  <a:pt x="2390521" y="2540050"/>
                </a:moveTo>
                <a:lnTo>
                  <a:pt x="2385568" y="2527350"/>
                </a:lnTo>
                <a:lnTo>
                  <a:pt x="2381580" y="2527350"/>
                </a:lnTo>
                <a:lnTo>
                  <a:pt x="2376614" y="2540050"/>
                </a:lnTo>
                <a:lnTo>
                  <a:pt x="2390521" y="2540050"/>
                </a:lnTo>
                <a:close/>
              </a:path>
              <a:path w="7960994" h="7925434">
                <a:moveTo>
                  <a:pt x="2393924" y="5385587"/>
                </a:moveTo>
                <a:lnTo>
                  <a:pt x="2379929" y="5385587"/>
                </a:lnTo>
                <a:lnTo>
                  <a:pt x="2382431" y="5398287"/>
                </a:lnTo>
                <a:lnTo>
                  <a:pt x="2391397" y="5398287"/>
                </a:lnTo>
                <a:lnTo>
                  <a:pt x="2393924" y="5385587"/>
                </a:lnTo>
                <a:close/>
              </a:path>
              <a:path w="7960994" h="7925434">
                <a:moveTo>
                  <a:pt x="2397531" y="7010565"/>
                </a:moveTo>
                <a:lnTo>
                  <a:pt x="2383498" y="7010565"/>
                </a:lnTo>
                <a:lnTo>
                  <a:pt x="2383498" y="7023265"/>
                </a:lnTo>
                <a:lnTo>
                  <a:pt x="2397531" y="7023265"/>
                </a:lnTo>
                <a:lnTo>
                  <a:pt x="2397531" y="7010565"/>
                </a:lnTo>
                <a:close/>
              </a:path>
              <a:path w="7960994" h="7925434">
                <a:moveTo>
                  <a:pt x="2401989" y="3784650"/>
                </a:moveTo>
                <a:lnTo>
                  <a:pt x="2388120" y="3784650"/>
                </a:lnTo>
                <a:lnTo>
                  <a:pt x="2388120" y="3797350"/>
                </a:lnTo>
                <a:lnTo>
                  <a:pt x="2401989" y="3797350"/>
                </a:lnTo>
                <a:lnTo>
                  <a:pt x="2401989" y="3784650"/>
                </a:lnTo>
                <a:close/>
              </a:path>
              <a:path w="7960994" h="7925434">
                <a:moveTo>
                  <a:pt x="2422944" y="4102887"/>
                </a:moveTo>
                <a:lnTo>
                  <a:pt x="2420467" y="4090187"/>
                </a:lnTo>
                <a:lnTo>
                  <a:pt x="2411476" y="4090187"/>
                </a:lnTo>
                <a:lnTo>
                  <a:pt x="2408948" y="4102887"/>
                </a:lnTo>
                <a:lnTo>
                  <a:pt x="2422944" y="4102887"/>
                </a:lnTo>
                <a:close/>
              </a:path>
              <a:path w="7960994" h="7925434">
                <a:moveTo>
                  <a:pt x="2426576" y="5638965"/>
                </a:moveTo>
                <a:lnTo>
                  <a:pt x="2421598" y="5626265"/>
                </a:lnTo>
                <a:lnTo>
                  <a:pt x="2417584" y="5626265"/>
                </a:lnTo>
                <a:lnTo>
                  <a:pt x="2412593" y="5638965"/>
                </a:lnTo>
                <a:lnTo>
                  <a:pt x="2426576" y="5638965"/>
                </a:lnTo>
                <a:close/>
              </a:path>
              <a:path w="7960994" h="7925434">
                <a:moveTo>
                  <a:pt x="2430932" y="2501950"/>
                </a:moveTo>
                <a:lnTo>
                  <a:pt x="2425979" y="2489250"/>
                </a:lnTo>
                <a:lnTo>
                  <a:pt x="2421915" y="2489250"/>
                </a:lnTo>
                <a:lnTo>
                  <a:pt x="2416962" y="2501950"/>
                </a:lnTo>
                <a:lnTo>
                  <a:pt x="2430932" y="2501950"/>
                </a:lnTo>
                <a:close/>
              </a:path>
              <a:path w="7960994" h="7925434">
                <a:moveTo>
                  <a:pt x="2432062" y="5347487"/>
                </a:moveTo>
                <a:lnTo>
                  <a:pt x="2423007" y="5347487"/>
                </a:lnTo>
                <a:lnTo>
                  <a:pt x="2424290" y="5360187"/>
                </a:lnTo>
                <a:lnTo>
                  <a:pt x="2430792" y="5360187"/>
                </a:lnTo>
                <a:lnTo>
                  <a:pt x="2432062" y="5347487"/>
                </a:lnTo>
                <a:close/>
              </a:path>
              <a:path w="7960994" h="7925434">
                <a:moveTo>
                  <a:pt x="2438120" y="7061365"/>
                </a:moveTo>
                <a:lnTo>
                  <a:pt x="2433129" y="7048665"/>
                </a:lnTo>
                <a:lnTo>
                  <a:pt x="2429116" y="7048665"/>
                </a:lnTo>
                <a:lnTo>
                  <a:pt x="2424138" y="7061365"/>
                </a:lnTo>
                <a:lnTo>
                  <a:pt x="2438120" y="7061365"/>
                </a:lnTo>
                <a:close/>
              </a:path>
              <a:path w="7960994" h="7925434">
                <a:moveTo>
                  <a:pt x="2442413" y="3822750"/>
                </a:moveTo>
                <a:lnTo>
                  <a:pt x="2428456" y="3822750"/>
                </a:lnTo>
                <a:lnTo>
                  <a:pt x="2428456" y="3835450"/>
                </a:lnTo>
                <a:lnTo>
                  <a:pt x="2442413" y="3835450"/>
                </a:lnTo>
                <a:lnTo>
                  <a:pt x="2442413" y="3822750"/>
                </a:lnTo>
                <a:close/>
              </a:path>
              <a:path w="7960994" h="7925434">
                <a:moveTo>
                  <a:pt x="2461107" y="4140987"/>
                </a:moveTo>
                <a:lnTo>
                  <a:pt x="2458605" y="4128287"/>
                </a:lnTo>
                <a:lnTo>
                  <a:pt x="2454554" y="4128287"/>
                </a:lnTo>
                <a:lnTo>
                  <a:pt x="2449563" y="4140987"/>
                </a:lnTo>
                <a:lnTo>
                  <a:pt x="2453322" y="4140987"/>
                </a:lnTo>
                <a:lnTo>
                  <a:pt x="2454922" y="4153687"/>
                </a:lnTo>
                <a:lnTo>
                  <a:pt x="2458237" y="4153687"/>
                </a:lnTo>
                <a:lnTo>
                  <a:pt x="2459837" y="4140987"/>
                </a:lnTo>
                <a:lnTo>
                  <a:pt x="2461107" y="4140987"/>
                </a:lnTo>
                <a:close/>
              </a:path>
              <a:path w="7960994" h="7925434">
                <a:moveTo>
                  <a:pt x="2467216" y="5600865"/>
                </a:moveTo>
                <a:lnTo>
                  <a:pt x="2464676" y="5588165"/>
                </a:lnTo>
                <a:lnTo>
                  <a:pt x="2455672" y="5588165"/>
                </a:lnTo>
                <a:lnTo>
                  <a:pt x="2453182" y="5600865"/>
                </a:lnTo>
                <a:lnTo>
                  <a:pt x="2467216" y="5600865"/>
                </a:lnTo>
                <a:close/>
              </a:path>
              <a:path w="7960994" h="7925434">
                <a:moveTo>
                  <a:pt x="2471280" y="2451150"/>
                </a:moveTo>
                <a:lnTo>
                  <a:pt x="2457373" y="2451150"/>
                </a:lnTo>
                <a:lnTo>
                  <a:pt x="2457373" y="2463850"/>
                </a:lnTo>
                <a:lnTo>
                  <a:pt x="2471280" y="2463850"/>
                </a:lnTo>
                <a:lnTo>
                  <a:pt x="2471280" y="2451150"/>
                </a:lnTo>
                <a:close/>
              </a:path>
              <a:path w="7960994" h="7925434">
                <a:moveTo>
                  <a:pt x="2472677" y="5309387"/>
                </a:moveTo>
                <a:lnTo>
                  <a:pt x="2470175" y="5296687"/>
                </a:lnTo>
                <a:lnTo>
                  <a:pt x="2466136" y="5296687"/>
                </a:lnTo>
                <a:lnTo>
                  <a:pt x="2461107" y="5309387"/>
                </a:lnTo>
                <a:lnTo>
                  <a:pt x="2472677" y="5309387"/>
                </a:lnTo>
                <a:close/>
              </a:path>
              <a:path w="7960994" h="7925434">
                <a:moveTo>
                  <a:pt x="2478786" y="7099465"/>
                </a:moveTo>
                <a:lnTo>
                  <a:pt x="2473795" y="7086765"/>
                </a:lnTo>
                <a:lnTo>
                  <a:pt x="2469705" y="7086765"/>
                </a:lnTo>
                <a:lnTo>
                  <a:pt x="2467216" y="7099465"/>
                </a:lnTo>
                <a:lnTo>
                  <a:pt x="2468486" y="7112165"/>
                </a:lnTo>
                <a:lnTo>
                  <a:pt x="2475014" y="7112165"/>
                </a:lnTo>
                <a:lnTo>
                  <a:pt x="2478786" y="7099465"/>
                </a:lnTo>
                <a:close/>
              </a:path>
              <a:path w="7960994" h="7925434">
                <a:moveTo>
                  <a:pt x="2482748" y="3873550"/>
                </a:moveTo>
                <a:lnTo>
                  <a:pt x="2477795" y="3860850"/>
                </a:lnTo>
                <a:lnTo>
                  <a:pt x="2473807" y="3860850"/>
                </a:lnTo>
                <a:lnTo>
                  <a:pt x="2468854" y="3873550"/>
                </a:lnTo>
                <a:lnTo>
                  <a:pt x="2482748" y="3873550"/>
                </a:lnTo>
                <a:close/>
              </a:path>
              <a:path w="7960994" h="7925434">
                <a:moveTo>
                  <a:pt x="2504186" y="4179087"/>
                </a:moveTo>
                <a:lnTo>
                  <a:pt x="2490228" y="4179087"/>
                </a:lnTo>
                <a:lnTo>
                  <a:pt x="2492692" y="4191787"/>
                </a:lnTo>
                <a:lnTo>
                  <a:pt x="2501684" y="4191787"/>
                </a:lnTo>
                <a:lnTo>
                  <a:pt x="2504186" y="4179087"/>
                </a:lnTo>
                <a:close/>
              </a:path>
              <a:path w="7960994" h="7925434">
                <a:moveTo>
                  <a:pt x="2507818" y="5550065"/>
                </a:moveTo>
                <a:lnTo>
                  <a:pt x="2493759" y="5550065"/>
                </a:lnTo>
                <a:lnTo>
                  <a:pt x="2493759" y="5562765"/>
                </a:lnTo>
                <a:lnTo>
                  <a:pt x="2507818" y="5562765"/>
                </a:lnTo>
                <a:lnTo>
                  <a:pt x="2507818" y="5550065"/>
                </a:lnTo>
                <a:close/>
              </a:path>
              <a:path w="7960994" h="7925434">
                <a:moveTo>
                  <a:pt x="2511666" y="2413050"/>
                </a:moveTo>
                <a:lnTo>
                  <a:pt x="2497721" y="2413050"/>
                </a:lnTo>
                <a:lnTo>
                  <a:pt x="2500198" y="2425750"/>
                </a:lnTo>
                <a:lnTo>
                  <a:pt x="2507932" y="2425750"/>
                </a:lnTo>
                <a:lnTo>
                  <a:pt x="2511666" y="2413050"/>
                </a:lnTo>
                <a:close/>
              </a:path>
              <a:path w="7960994" h="7925434">
                <a:moveTo>
                  <a:pt x="2515755" y="5271287"/>
                </a:moveTo>
                <a:lnTo>
                  <a:pt x="2513253" y="5258587"/>
                </a:lnTo>
                <a:lnTo>
                  <a:pt x="2504262" y="5258587"/>
                </a:lnTo>
                <a:lnTo>
                  <a:pt x="2501760" y="5271287"/>
                </a:lnTo>
                <a:lnTo>
                  <a:pt x="2515755" y="5271287"/>
                </a:lnTo>
                <a:close/>
              </a:path>
              <a:path w="7960994" h="7925434">
                <a:moveTo>
                  <a:pt x="2519362" y="7137565"/>
                </a:moveTo>
                <a:lnTo>
                  <a:pt x="2505329" y="7137565"/>
                </a:lnTo>
                <a:lnTo>
                  <a:pt x="2507869" y="7150265"/>
                </a:lnTo>
                <a:lnTo>
                  <a:pt x="2516873" y="7150265"/>
                </a:lnTo>
                <a:lnTo>
                  <a:pt x="2519362" y="7137565"/>
                </a:lnTo>
                <a:close/>
              </a:path>
              <a:path w="7960994" h="7925434">
                <a:moveTo>
                  <a:pt x="2523172" y="3911650"/>
                </a:moveTo>
                <a:lnTo>
                  <a:pt x="2518206" y="3898950"/>
                </a:lnTo>
                <a:lnTo>
                  <a:pt x="2514142" y="3898950"/>
                </a:lnTo>
                <a:lnTo>
                  <a:pt x="2511666" y="3911650"/>
                </a:lnTo>
                <a:lnTo>
                  <a:pt x="2523172" y="3911650"/>
                </a:lnTo>
                <a:close/>
              </a:path>
              <a:path w="7960994" h="7925434">
                <a:moveTo>
                  <a:pt x="2544838" y="4217187"/>
                </a:moveTo>
                <a:lnTo>
                  <a:pt x="2530805" y="4217187"/>
                </a:lnTo>
                <a:lnTo>
                  <a:pt x="2530805" y="4229887"/>
                </a:lnTo>
                <a:lnTo>
                  <a:pt x="2544838" y="4229887"/>
                </a:lnTo>
                <a:lnTo>
                  <a:pt x="2544838" y="4217187"/>
                </a:lnTo>
                <a:close/>
              </a:path>
              <a:path w="7960994" h="7925434">
                <a:moveTo>
                  <a:pt x="2548407" y="5511965"/>
                </a:moveTo>
                <a:lnTo>
                  <a:pt x="2534424" y="5511965"/>
                </a:lnTo>
                <a:lnTo>
                  <a:pt x="2536914" y="5524665"/>
                </a:lnTo>
                <a:lnTo>
                  <a:pt x="2545918" y="5524665"/>
                </a:lnTo>
                <a:lnTo>
                  <a:pt x="2548407" y="5511965"/>
                </a:lnTo>
                <a:close/>
              </a:path>
              <a:path w="7960994" h="7925434">
                <a:moveTo>
                  <a:pt x="2552039" y="2374950"/>
                </a:moveTo>
                <a:lnTo>
                  <a:pt x="2538057" y="2374950"/>
                </a:lnTo>
                <a:lnTo>
                  <a:pt x="2540533" y="2387650"/>
                </a:lnTo>
                <a:lnTo>
                  <a:pt x="2549550" y="2387650"/>
                </a:lnTo>
                <a:lnTo>
                  <a:pt x="2552039" y="2374950"/>
                </a:lnTo>
                <a:close/>
              </a:path>
              <a:path w="7960994" h="7925434">
                <a:moveTo>
                  <a:pt x="2556383" y="5220487"/>
                </a:moveTo>
                <a:lnTo>
                  <a:pt x="2542349" y="5220487"/>
                </a:lnTo>
                <a:lnTo>
                  <a:pt x="2542349" y="5233187"/>
                </a:lnTo>
                <a:lnTo>
                  <a:pt x="2556383" y="5233187"/>
                </a:lnTo>
                <a:lnTo>
                  <a:pt x="2556383" y="5220487"/>
                </a:lnTo>
                <a:close/>
              </a:path>
              <a:path w="7960994" h="7925434">
                <a:moveTo>
                  <a:pt x="2559951" y="7175665"/>
                </a:moveTo>
                <a:lnTo>
                  <a:pt x="2545969" y="7175665"/>
                </a:lnTo>
                <a:lnTo>
                  <a:pt x="2545969" y="7188365"/>
                </a:lnTo>
                <a:lnTo>
                  <a:pt x="2559951" y="7188365"/>
                </a:lnTo>
                <a:lnTo>
                  <a:pt x="2559951" y="7175665"/>
                </a:lnTo>
                <a:close/>
              </a:path>
              <a:path w="7960994" h="7925434">
                <a:moveTo>
                  <a:pt x="2561031" y="3949750"/>
                </a:moveTo>
                <a:lnTo>
                  <a:pt x="2552090" y="3949750"/>
                </a:lnTo>
                <a:lnTo>
                  <a:pt x="2553297" y="3962450"/>
                </a:lnTo>
                <a:lnTo>
                  <a:pt x="2559761" y="3962450"/>
                </a:lnTo>
                <a:lnTo>
                  <a:pt x="2561031" y="3949750"/>
                </a:lnTo>
                <a:close/>
              </a:path>
              <a:path w="7960994" h="7925434">
                <a:moveTo>
                  <a:pt x="2585428" y="4255287"/>
                </a:moveTo>
                <a:lnTo>
                  <a:pt x="2571445" y="4255287"/>
                </a:lnTo>
                <a:lnTo>
                  <a:pt x="2571445" y="4267987"/>
                </a:lnTo>
                <a:lnTo>
                  <a:pt x="2585428" y="4267987"/>
                </a:lnTo>
                <a:lnTo>
                  <a:pt x="2585428" y="4255287"/>
                </a:lnTo>
                <a:close/>
              </a:path>
              <a:path w="7960994" h="7925434">
                <a:moveTo>
                  <a:pt x="2586545" y="5473865"/>
                </a:moveTo>
                <a:lnTo>
                  <a:pt x="2577503" y="5473865"/>
                </a:lnTo>
                <a:lnTo>
                  <a:pt x="2578773" y="5486565"/>
                </a:lnTo>
                <a:lnTo>
                  <a:pt x="2585275" y="5486565"/>
                </a:lnTo>
                <a:lnTo>
                  <a:pt x="2586545" y="5473865"/>
                </a:lnTo>
                <a:close/>
              </a:path>
              <a:path w="7960994" h="7925434">
                <a:moveTo>
                  <a:pt x="2592374" y="2336850"/>
                </a:moveTo>
                <a:lnTo>
                  <a:pt x="2587421" y="2324150"/>
                </a:lnTo>
                <a:lnTo>
                  <a:pt x="2583434" y="2324150"/>
                </a:lnTo>
                <a:lnTo>
                  <a:pt x="2578468" y="2336850"/>
                </a:lnTo>
                <a:lnTo>
                  <a:pt x="2592374" y="2336850"/>
                </a:lnTo>
                <a:close/>
              </a:path>
              <a:path w="7960994" h="7925434">
                <a:moveTo>
                  <a:pt x="2596972" y="5182387"/>
                </a:moveTo>
                <a:lnTo>
                  <a:pt x="2583015" y="5182387"/>
                </a:lnTo>
                <a:lnTo>
                  <a:pt x="2583015" y="5195087"/>
                </a:lnTo>
                <a:lnTo>
                  <a:pt x="2596972" y="5195087"/>
                </a:lnTo>
                <a:lnTo>
                  <a:pt x="2596972" y="5182387"/>
                </a:lnTo>
                <a:close/>
              </a:path>
              <a:path w="7960994" h="7925434">
                <a:moveTo>
                  <a:pt x="2600617" y="7213765"/>
                </a:moveTo>
                <a:lnTo>
                  <a:pt x="2586545" y="7213765"/>
                </a:lnTo>
                <a:lnTo>
                  <a:pt x="2586545" y="7226465"/>
                </a:lnTo>
                <a:lnTo>
                  <a:pt x="2600617" y="7226465"/>
                </a:lnTo>
                <a:lnTo>
                  <a:pt x="2600617" y="7213765"/>
                </a:lnTo>
                <a:close/>
              </a:path>
              <a:path w="7960994" h="7925434">
                <a:moveTo>
                  <a:pt x="2603843" y="3987850"/>
                </a:moveTo>
                <a:lnTo>
                  <a:pt x="2589949" y="3987850"/>
                </a:lnTo>
                <a:lnTo>
                  <a:pt x="2592425" y="4000550"/>
                </a:lnTo>
                <a:lnTo>
                  <a:pt x="2601366" y="4000550"/>
                </a:lnTo>
                <a:lnTo>
                  <a:pt x="2603843" y="3987850"/>
                </a:lnTo>
                <a:close/>
              </a:path>
              <a:path w="7960994" h="7925434">
                <a:moveTo>
                  <a:pt x="2626017" y="4306087"/>
                </a:moveTo>
                <a:lnTo>
                  <a:pt x="2621051" y="4293387"/>
                </a:lnTo>
                <a:lnTo>
                  <a:pt x="2617012" y="4293387"/>
                </a:lnTo>
                <a:lnTo>
                  <a:pt x="2612021" y="4306087"/>
                </a:lnTo>
                <a:lnTo>
                  <a:pt x="2626017" y="4306087"/>
                </a:lnTo>
                <a:close/>
              </a:path>
              <a:path w="7960994" h="7925434">
                <a:moveTo>
                  <a:pt x="2629624" y="5435765"/>
                </a:moveTo>
                <a:lnTo>
                  <a:pt x="2624671" y="5423065"/>
                </a:lnTo>
                <a:lnTo>
                  <a:pt x="2620657" y="5423065"/>
                </a:lnTo>
                <a:lnTo>
                  <a:pt x="2618155" y="5435765"/>
                </a:lnTo>
                <a:lnTo>
                  <a:pt x="2629624" y="5435765"/>
                </a:lnTo>
                <a:close/>
              </a:path>
              <a:path w="7960994" h="7925434">
                <a:moveTo>
                  <a:pt x="2632760" y="2298750"/>
                </a:moveTo>
                <a:lnTo>
                  <a:pt x="2627833" y="2286050"/>
                </a:lnTo>
                <a:lnTo>
                  <a:pt x="2623769" y="2286050"/>
                </a:lnTo>
                <a:lnTo>
                  <a:pt x="2618816" y="2298750"/>
                </a:lnTo>
                <a:lnTo>
                  <a:pt x="2632760" y="2298750"/>
                </a:lnTo>
                <a:close/>
              </a:path>
              <a:path w="7960994" h="7925434">
                <a:moveTo>
                  <a:pt x="2637625" y="5144287"/>
                </a:moveTo>
                <a:lnTo>
                  <a:pt x="2623591" y="5144287"/>
                </a:lnTo>
                <a:lnTo>
                  <a:pt x="2626093" y="5156987"/>
                </a:lnTo>
                <a:lnTo>
                  <a:pt x="2635135" y="5156987"/>
                </a:lnTo>
                <a:lnTo>
                  <a:pt x="2637625" y="5144287"/>
                </a:lnTo>
                <a:close/>
              </a:path>
              <a:path w="7960994" h="7925434">
                <a:moveTo>
                  <a:pt x="2641193" y="7264565"/>
                </a:moveTo>
                <a:lnTo>
                  <a:pt x="2636215" y="7251865"/>
                </a:lnTo>
                <a:lnTo>
                  <a:pt x="2632202" y="7251865"/>
                </a:lnTo>
                <a:lnTo>
                  <a:pt x="2627211" y="7264565"/>
                </a:lnTo>
                <a:lnTo>
                  <a:pt x="2641193" y="7264565"/>
                </a:lnTo>
                <a:close/>
              </a:path>
              <a:path w="7960994" h="7925434">
                <a:moveTo>
                  <a:pt x="2644267" y="4025950"/>
                </a:moveTo>
                <a:lnTo>
                  <a:pt x="2630284" y="4025950"/>
                </a:lnTo>
                <a:lnTo>
                  <a:pt x="2630284" y="4038650"/>
                </a:lnTo>
                <a:lnTo>
                  <a:pt x="2644267" y="4038650"/>
                </a:lnTo>
                <a:lnTo>
                  <a:pt x="2644267" y="4025950"/>
                </a:lnTo>
                <a:close/>
              </a:path>
              <a:path w="7960994" h="7925434">
                <a:moveTo>
                  <a:pt x="2664180" y="4344187"/>
                </a:moveTo>
                <a:lnTo>
                  <a:pt x="2661691" y="4331487"/>
                </a:lnTo>
                <a:lnTo>
                  <a:pt x="2657602" y="4331487"/>
                </a:lnTo>
                <a:lnTo>
                  <a:pt x="2655100" y="4344187"/>
                </a:lnTo>
                <a:lnTo>
                  <a:pt x="2664180" y="4344187"/>
                </a:lnTo>
                <a:close/>
              </a:path>
              <a:path w="7960994" h="7925434">
                <a:moveTo>
                  <a:pt x="2670238" y="5397665"/>
                </a:moveTo>
                <a:lnTo>
                  <a:pt x="2667800" y="5384965"/>
                </a:lnTo>
                <a:lnTo>
                  <a:pt x="2658745" y="5384965"/>
                </a:lnTo>
                <a:lnTo>
                  <a:pt x="2656255" y="5397665"/>
                </a:lnTo>
                <a:lnTo>
                  <a:pt x="2670238" y="5397665"/>
                </a:lnTo>
                <a:close/>
              </a:path>
              <a:path w="7960994" h="7925434">
                <a:moveTo>
                  <a:pt x="2673108" y="2247950"/>
                </a:moveTo>
                <a:lnTo>
                  <a:pt x="2659151" y="2247950"/>
                </a:lnTo>
                <a:lnTo>
                  <a:pt x="2659151" y="2260650"/>
                </a:lnTo>
                <a:lnTo>
                  <a:pt x="2673108" y="2260650"/>
                </a:lnTo>
                <a:lnTo>
                  <a:pt x="2673108" y="2247950"/>
                </a:lnTo>
                <a:close/>
              </a:path>
              <a:path w="7960994" h="7925434">
                <a:moveTo>
                  <a:pt x="2678214" y="5106187"/>
                </a:moveTo>
                <a:lnTo>
                  <a:pt x="2673235" y="5093487"/>
                </a:lnTo>
                <a:lnTo>
                  <a:pt x="2669209" y="5093487"/>
                </a:lnTo>
                <a:lnTo>
                  <a:pt x="2664180" y="5106187"/>
                </a:lnTo>
                <a:lnTo>
                  <a:pt x="2678214" y="5106187"/>
                </a:lnTo>
                <a:close/>
              </a:path>
              <a:path w="7960994" h="7925434">
                <a:moveTo>
                  <a:pt x="2681782" y="7302665"/>
                </a:moveTo>
                <a:lnTo>
                  <a:pt x="2676868" y="7289965"/>
                </a:lnTo>
                <a:lnTo>
                  <a:pt x="2672778" y="7289965"/>
                </a:lnTo>
                <a:lnTo>
                  <a:pt x="2670289" y="7302665"/>
                </a:lnTo>
                <a:lnTo>
                  <a:pt x="2671584" y="7302665"/>
                </a:lnTo>
                <a:lnTo>
                  <a:pt x="2673185" y="7315365"/>
                </a:lnTo>
                <a:lnTo>
                  <a:pt x="2676423" y="7315365"/>
                </a:lnTo>
                <a:lnTo>
                  <a:pt x="2678087" y="7302665"/>
                </a:lnTo>
                <a:lnTo>
                  <a:pt x="2681782" y="7302665"/>
                </a:lnTo>
                <a:close/>
              </a:path>
              <a:path w="7960994" h="7925434">
                <a:moveTo>
                  <a:pt x="2684602" y="4064050"/>
                </a:moveTo>
                <a:lnTo>
                  <a:pt x="2670708" y="4064050"/>
                </a:lnTo>
                <a:lnTo>
                  <a:pt x="2670708" y="4076750"/>
                </a:lnTo>
                <a:lnTo>
                  <a:pt x="2684602" y="4076750"/>
                </a:lnTo>
                <a:lnTo>
                  <a:pt x="2684602" y="4064050"/>
                </a:lnTo>
                <a:close/>
              </a:path>
              <a:path w="7960994" h="7925434">
                <a:moveTo>
                  <a:pt x="2707259" y="4382287"/>
                </a:moveTo>
                <a:lnTo>
                  <a:pt x="2693301" y="4382287"/>
                </a:lnTo>
                <a:lnTo>
                  <a:pt x="2695765" y="4394987"/>
                </a:lnTo>
                <a:lnTo>
                  <a:pt x="2704769" y="4394987"/>
                </a:lnTo>
                <a:lnTo>
                  <a:pt x="2707259" y="4382287"/>
                </a:lnTo>
                <a:close/>
              </a:path>
              <a:path w="7960994" h="7925434">
                <a:moveTo>
                  <a:pt x="2710878" y="5346865"/>
                </a:moveTo>
                <a:lnTo>
                  <a:pt x="2696845" y="5346865"/>
                </a:lnTo>
                <a:lnTo>
                  <a:pt x="2696845" y="5359565"/>
                </a:lnTo>
                <a:lnTo>
                  <a:pt x="2710878" y="5359565"/>
                </a:lnTo>
                <a:lnTo>
                  <a:pt x="2710878" y="5346865"/>
                </a:lnTo>
                <a:close/>
              </a:path>
              <a:path w="7960994" h="7925434">
                <a:moveTo>
                  <a:pt x="2713469" y="2209850"/>
                </a:moveTo>
                <a:lnTo>
                  <a:pt x="2699575" y="2209850"/>
                </a:lnTo>
                <a:lnTo>
                  <a:pt x="2699575" y="2222550"/>
                </a:lnTo>
                <a:lnTo>
                  <a:pt x="2713469" y="2222550"/>
                </a:lnTo>
                <a:lnTo>
                  <a:pt x="2713469" y="2209850"/>
                </a:lnTo>
                <a:close/>
              </a:path>
              <a:path w="7960994" h="7925434">
                <a:moveTo>
                  <a:pt x="2718828" y="5068087"/>
                </a:moveTo>
                <a:lnTo>
                  <a:pt x="2713837" y="5055387"/>
                </a:lnTo>
                <a:lnTo>
                  <a:pt x="2707309" y="5055387"/>
                </a:lnTo>
                <a:lnTo>
                  <a:pt x="2704846" y="5068087"/>
                </a:lnTo>
                <a:lnTo>
                  <a:pt x="2718828" y="5068087"/>
                </a:lnTo>
                <a:close/>
              </a:path>
              <a:path w="7960994" h="7925434">
                <a:moveTo>
                  <a:pt x="2722435" y="7340765"/>
                </a:moveTo>
                <a:lnTo>
                  <a:pt x="2708402" y="7340765"/>
                </a:lnTo>
                <a:lnTo>
                  <a:pt x="2710954" y="7353465"/>
                </a:lnTo>
                <a:lnTo>
                  <a:pt x="2719946" y="7353465"/>
                </a:lnTo>
                <a:lnTo>
                  <a:pt x="2722435" y="7340765"/>
                </a:lnTo>
                <a:close/>
              </a:path>
              <a:path w="7960994" h="7925434">
                <a:moveTo>
                  <a:pt x="2724950" y="4114850"/>
                </a:moveTo>
                <a:lnTo>
                  <a:pt x="2720060" y="4102150"/>
                </a:lnTo>
                <a:lnTo>
                  <a:pt x="2713520" y="4102150"/>
                </a:lnTo>
                <a:lnTo>
                  <a:pt x="2711043" y="4114850"/>
                </a:lnTo>
                <a:lnTo>
                  <a:pt x="2724950" y="4114850"/>
                </a:lnTo>
                <a:close/>
              </a:path>
              <a:path w="7960994" h="7925434">
                <a:moveTo>
                  <a:pt x="2747924" y="4420387"/>
                </a:moveTo>
                <a:lnTo>
                  <a:pt x="2733852" y="4420387"/>
                </a:lnTo>
                <a:lnTo>
                  <a:pt x="2733852" y="4433087"/>
                </a:lnTo>
                <a:lnTo>
                  <a:pt x="2747924" y="4433087"/>
                </a:lnTo>
                <a:lnTo>
                  <a:pt x="2747924" y="4420387"/>
                </a:lnTo>
                <a:close/>
              </a:path>
              <a:path w="7960994" h="7925434">
                <a:moveTo>
                  <a:pt x="2751480" y="5308765"/>
                </a:moveTo>
                <a:lnTo>
                  <a:pt x="2737497" y="5308765"/>
                </a:lnTo>
                <a:lnTo>
                  <a:pt x="2739987" y="5321465"/>
                </a:lnTo>
                <a:lnTo>
                  <a:pt x="2748991" y="5321465"/>
                </a:lnTo>
                <a:lnTo>
                  <a:pt x="2751480" y="5308765"/>
                </a:lnTo>
                <a:close/>
              </a:path>
              <a:path w="7960994" h="7925434">
                <a:moveTo>
                  <a:pt x="2753868" y="2171750"/>
                </a:moveTo>
                <a:lnTo>
                  <a:pt x="2739910" y="2171750"/>
                </a:lnTo>
                <a:lnTo>
                  <a:pt x="2742387" y="2184450"/>
                </a:lnTo>
                <a:lnTo>
                  <a:pt x="2751417" y="2184450"/>
                </a:lnTo>
                <a:lnTo>
                  <a:pt x="2753868" y="2171750"/>
                </a:lnTo>
                <a:close/>
              </a:path>
              <a:path w="7960994" h="7925434">
                <a:moveTo>
                  <a:pt x="2759456" y="5017287"/>
                </a:moveTo>
                <a:lnTo>
                  <a:pt x="2745422" y="5017287"/>
                </a:lnTo>
                <a:lnTo>
                  <a:pt x="2745422" y="5029987"/>
                </a:lnTo>
                <a:lnTo>
                  <a:pt x="2759456" y="5029987"/>
                </a:lnTo>
                <a:lnTo>
                  <a:pt x="2759456" y="5017287"/>
                </a:lnTo>
                <a:close/>
              </a:path>
              <a:path w="7960994" h="7925434">
                <a:moveTo>
                  <a:pt x="2762885" y="4152950"/>
                </a:moveTo>
                <a:lnTo>
                  <a:pt x="2760408" y="4140250"/>
                </a:lnTo>
                <a:lnTo>
                  <a:pt x="2756420" y="4140250"/>
                </a:lnTo>
                <a:lnTo>
                  <a:pt x="2753944" y="4152950"/>
                </a:lnTo>
                <a:lnTo>
                  <a:pt x="2755150" y="4152950"/>
                </a:lnTo>
                <a:lnTo>
                  <a:pt x="2756789" y="4165650"/>
                </a:lnTo>
                <a:lnTo>
                  <a:pt x="2760040" y="4165650"/>
                </a:lnTo>
                <a:lnTo>
                  <a:pt x="2761627" y="4152950"/>
                </a:lnTo>
                <a:lnTo>
                  <a:pt x="2762885" y="4152950"/>
                </a:lnTo>
                <a:close/>
              </a:path>
              <a:path w="7960994" h="7925434">
                <a:moveTo>
                  <a:pt x="2763024" y="7378865"/>
                </a:moveTo>
                <a:lnTo>
                  <a:pt x="2749042" y="7378865"/>
                </a:lnTo>
                <a:lnTo>
                  <a:pt x="2749042" y="7391565"/>
                </a:lnTo>
                <a:lnTo>
                  <a:pt x="2763024" y="7391565"/>
                </a:lnTo>
                <a:lnTo>
                  <a:pt x="2763024" y="7378865"/>
                </a:lnTo>
                <a:close/>
              </a:path>
              <a:path w="7960994" h="7925434">
                <a:moveTo>
                  <a:pt x="2788501" y="4458487"/>
                </a:moveTo>
                <a:lnTo>
                  <a:pt x="2774518" y="4458487"/>
                </a:lnTo>
                <a:lnTo>
                  <a:pt x="2774518" y="4471187"/>
                </a:lnTo>
                <a:lnTo>
                  <a:pt x="2788501" y="4471187"/>
                </a:lnTo>
                <a:lnTo>
                  <a:pt x="2788501" y="4458487"/>
                </a:lnTo>
                <a:close/>
              </a:path>
              <a:path w="7960994" h="7925434">
                <a:moveTo>
                  <a:pt x="2789656" y="5270665"/>
                </a:moveTo>
                <a:lnTo>
                  <a:pt x="2780576" y="5270665"/>
                </a:lnTo>
                <a:lnTo>
                  <a:pt x="2781846" y="5283365"/>
                </a:lnTo>
                <a:lnTo>
                  <a:pt x="2788361" y="5283365"/>
                </a:lnTo>
                <a:lnTo>
                  <a:pt x="2789656" y="5270665"/>
                </a:lnTo>
                <a:close/>
              </a:path>
              <a:path w="7960994" h="7925434">
                <a:moveTo>
                  <a:pt x="2791752" y="2133650"/>
                </a:moveTo>
                <a:lnTo>
                  <a:pt x="2782811" y="2133650"/>
                </a:lnTo>
                <a:lnTo>
                  <a:pt x="2783992" y="2146350"/>
                </a:lnTo>
                <a:lnTo>
                  <a:pt x="2790545" y="2146350"/>
                </a:lnTo>
                <a:lnTo>
                  <a:pt x="2791752" y="2133650"/>
                </a:lnTo>
                <a:close/>
              </a:path>
              <a:path w="7960994" h="7925434">
                <a:moveTo>
                  <a:pt x="2800045" y="4979187"/>
                </a:moveTo>
                <a:lnTo>
                  <a:pt x="2786088" y="4979187"/>
                </a:lnTo>
                <a:lnTo>
                  <a:pt x="2786088" y="4991887"/>
                </a:lnTo>
                <a:lnTo>
                  <a:pt x="2800045" y="4991887"/>
                </a:lnTo>
                <a:lnTo>
                  <a:pt x="2800045" y="4979187"/>
                </a:lnTo>
                <a:close/>
              </a:path>
              <a:path w="7960994" h="7925434">
                <a:moveTo>
                  <a:pt x="2803690" y="7416965"/>
                </a:moveTo>
                <a:lnTo>
                  <a:pt x="2789656" y="7416965"/>
                </a:lnTo>
                <a:lnTo>
                  <a:pt x="2789656" y="7429665"/>
                </a:lnTo>
                <a:lnTo>
                  <a:pt x="2803690" y="7429665"/>
                </a:lnTo>
                <a:lnTo>
                  <a:pt x="2803690" y="7416965"/>
                </a:lnTo>
                <a:close/>
              </a:path>
              <a:path w="7960994" h="7925434">
                <a:moveTo>
                  <a:pt x="2805709" y="4191050"/>
                </a:moveTo>
                <a:lnTo>
                  <a:pt x="2791803" y="4191050"/>
                </a:lnTo>
                <a:lnTo>
                  <a:pt x="2794279" y="4203750"/>
                </a:lnTo>
                <a:lnTo>
                  <a:pt x="2803233" y="4203750"/>
                </a:lnTo>
                <a:lnTo>
                  <a:pt x="2805709" y="4191050"/>
                </a:lnTo>
                <a:close/>
              </a:path>
              <a:path w="7960994" h="7925434">
                <a:moveTo>
                  <a:pt x="2829090" y="4509287"/>
                </a:moveTo>
                <a:lnTo>
                  <a:pt x="2824124" y="4496587"/>
                </a:lnTo>
                <a:lnTo>
                  <a:pt x="2820085" y="4496587"/>
                </a:lnTo>
                <a:lnTo>
                  <a:pt x="2815132" y="4509287"/>
                </a:lnTo>
                <a:lnTo>
                  <a:pt x="2829090" y="4509287"/>
                </a:lnTo>
                <a:close/>
              </a:path>
              <a:path w="7960994" h="7925434">
                <a:moveTo>
                  <a:pt x="2832735" y="5232565"/>
                </a:moveTo>
                <a:lnTo>
                  <a:pt x="2827744" y="5219865"/>
                </a:lnTo>
                <a:lnTo>
                  <a:pt x="2823730" y="5219865"/>
                </a:lnTo>
                <a:lnTo>
                  <a:pt x="2821165" y="5232565"/>
                </a:lnTo>
                <a:lnTo>
                  <a:pt x="2832735" y="5232565"/>
                </a:lnTo>
                <a:close/>
              </a:path>
              <a:path w="7960994" h="7925434">
                <a:moveTo>
                  <a:pt x="2834627" y="2095550"/>
                </a:moveTo>
                <a:lnTo>
                  <a:pt x="2829687" y="2082850"/>
                </a:lnTo>
                <a:lnTo>
                  <a:pt x="2825623" y="2082850"/>
                </a:lnTo>
                <a:lnTo>
                  <a:pt x="2820670" y="2095550"/>
                </a:lnTo>
                <a:lnTo>
                  <a:pt x="2834627" y="2095550"/>
                </a:lnTo>
                <a:close/>
              </a:path>
              <a:path w="7960994" h="7925434">
                <a:moveTo>
                  <a:pt x="2840659" y="4941087"/>
                </a:moveTo>
                <a:lnTo>
                  <a:pt x="2826664" y="4941087"/>
                </a:lnTo>
                <a:lnTo>
                  <a:pt x="2829166" y="4953787"/>
                </a:lnTo>
                <a:lnTo>
                  <a:pt x="2836938" y="4953787"/>
                </a:lnTo>
                <a:lnTo>
                  <a:pt x="2840659" y="4941087"/>
                </a:lnTo>
                <a:close/>
              </a:path>
              <a:path w="7960994" h="7925434">
                <a:moveTo>
                  <a:pt x="2844266" y="7467765"/>
                </a:moveTo>
                <a:lnTo>
                  <a:pt x="2839288" y="7455065"/>
                </a:lnTo>
                <a:lnTo>
                  <a:pt x="2835275" y="7455065"/>
                </a:lnTo>
                <a:lnTo>
                  <a:pt x="2830284" y="7467765"/>
                </a:lnTo>
                <a:lnTo>
                  <a:pt x="2844266" y="7467765"/>
                </a:lnTo>
                <a:close/>
              </a:path>
              <a:path w="7960994" h="7925434">
                <a:moveTo>
                  <a:pt x="2846120" y="4229151"/>
                </a:moveTo>
                <a:lnTo>
                  <a:pt x="2832163" y="4229151"/>
                </a:lnTo>
                <a:lnTo>
                  <a:pt x="2832163" y="4241851"/>
                </a:lnTo>
                <a:lnTo>
                  <a:pt x="2846120" y="4241851"/>
                </a:lnTo>
                <a:lnTo>
                  <a:pt x="2846120" y="4229151"/>
                </a:lnTo>
                <a:close/>
              </a:path>
              <a:path w="7960994" h="7925434">
                <a:moveTo>
                  <a:pt x="2869742" y="4547387"/>
                </a:moveTo>
                <a:lnTo>
                  <a:pt x="2864764" y="4534687"/>
                </a:lnTo>
                <a:lnTo>
                  <a:pt x="2860675" y="4534687"/>
                </a:lnTo>
                <a:lnTo>
                  <a:pt x="2858211" y="4547387"/>
                </a:lnTo>
                <a:lnTo>
                  <a:pt x="2869742" y="4547387"/>
                </a:lnTo>
                <a:close/>
              </a:path>
              <a:path w="7960994" h="7925434">
                <a:moveTo>
                  <a:pt x="2873311" y="5194465"/>
                </a:moveTo>
                <a:lnTo>
                  <a:pt x="2870822" y="5181765"/>
                </a:lnTo>
                <a:lnTo>
                  <a:pt x="2861818" y="5181765"/>
                </a:lnTo>
                <a:lnTo>
                  <a:pt x="2859328" y="5194465"/>
                </a:lnTo>
                <a:lnTo>
                  <a:pt x="2873311" y="5194465"/>
                </a:lnTo>
                <a:close/>
              </a:path>
              <a:path w="7960994" h="7925434">
                <a:moveTo>
                  <a:pt x="2874988" y="2057450"/>
                </a:moveTo>
                <a:lnTo>
                  <a:pt x="2870035" y="2044750"/>
                </a:lnTo>
                <a:lnTo>
                  <a:pt x="2863494" y="2044750"/>
                </a:lnTo>
                <a:lnTo>
                  <a:pt x="2861081" y="2057450"/>
                </a:lnTo>
                <a:lnTo>
                  <a:pt x="2874988" y="2057450"/>
                </a:lnTo>
                <a:close/>
              </a:path>
              <a:path w="7960994" h="7925434">
                <a:moveTo>
                  <a:pt x="2878798" y="4902987"/>
                </a:moveTo>
                <a:lnTo>
                  <a:pt x="2876334" y="4890287"/>
                </a:lnTo>
                <a:lnTo>
                  <a:pt x="2872244" y="4890287"/>
                </a:lnTo>
                <a:lnTo>
                  <a:pt x="2867304" y="4902987"/>
                </a:lnTo>
                <a:lnTo>
                  <a:pt x="2878798" y="4902987"/>
                </a:lnTo>
                <a:close/>
              </a:path>
              <a:path w="7960994" h="7925434">
                <a:moveTo>
                  <a:pt x="2882442" y="7505865"/>
                </a:moveTo>
                <a:lnTo>
                  <a:pt x="2879877" y="7493165"/>
                </a:lnTo>
                <a:lnTo>
                  <a:pt x="2875851" y="7493165"/>
                </a:lnTo>
                <a:lnTo>
                  <a:pt x="2870873" y="7505865"/>
                </a:lnTo>
                <a:lnTo>
                  <a:pt x="2874632" y="7505865"/>
                </a:lnTo>
                <a:lnTo>
                  <a:pt x="2876232" y="7518565"/>
                </a:lnTo>
                <a:lnTo>
                  <a:pt x="2879496" y="7518565"/>
                </a:lnTo>
                <a:lnTo>
                  <a:pt x="2881172" y="7505865"/>
                </a:lnTo>
                <a:lnTo>
                  <a:pt x="2882442" y="7505865"/>
                </a:lnTo>
                <a:close/>
              </a:path>
              <a:path w="7960994" h="7925434">
                <a:moveTo>
                  <a:pt x="2886456" y="4267251"/>
                </a:moveTo>
                <a:lnTo>
                  <a:pt x="2872562" y="4267251"/>
                </a:lnTo>
                <a:lnTo>
                  <a:pt x="2872562" y="4279951"/>
                </a:lnTo>
                <a:lnTo>
                  <a:pt x="2886456" y="4279951"/>
                </a:lnTo>
                <a:lnTo>
                  <a:pt x="2886456" y="4267251"/>
                </a:lnTo>
                <a:close/>
              </a:path>
              <a:path w="7960994" h="7925434">
                <a:moveTo>
                  <a:pt x="2910332" y="4585487"/>
                </a:moveTo>
                <a:lnTo>
                  <a:pt x="2896349" y="4585487"/>
                </a:lnTo>
                <a:lnTo>
                  <a:pt x="2898838" y="4598187"/>
                </a:lnTo>
                <a:lnTo>
                  <a:pt x="2907842" y="4598187"/>
                </a:lnTo>
                <a:lnTo>
                  <a:pt x="2910332" y="4585487"/>
                </a:lnTo>
                <a:close/>
              </a:path>
              <a:path w="7960994" h="7925434">
                <a:moveTo>
                  <a:pt x="2913951" y="5143665"/>
                </a:moveTo>
                <a:lnTo>
                  <a:pt x="2899918" y="5143665"/>
                </a:lnTo>
                <a:lnTo>
                  <a:pt x="2899918" y="5156365"/>
                </a:lnTo>
                <a:lnTo>
                  <a:pt x="2913951" y="5156365"/>
                </a:lnTo>
                <a:lnTo>
                  <a:pt x="2913951" y="5143665"/>
                </a:lnTo>
                <a:close/>
              </a:path>
              <a:path w="7960994" h="7925434">
                <a:moveTo>
                  <a:pt x="2915335" y="2006650"/>
                </a:moveTo>
                <a:lnTo>
                  <a:pt x="2901429" y="2006650"/>
                </a:lnTo>
                <a:lnTo>
                  <a:pt x="2901429" y="2019350"/>
                </a:lnTo>
                <a:lnTo>
                  <a:pt x="2915335" y="2019350"/>
                </a:lnTo>
                <a:lnTo>
                  <a:pt x="2915335" y="2006650"/>
                </a:lnTo>
                <a:close/>
              </a:path>
              <a:path w="7960994" h="7925434">
                <a:moveTo>
                  <a:pt x="2921876" y="4864887"/>
                </a:moveTo>
                <a:lnTo>
                  <a:pt x="2919412" y="4852187"/>
                </a:lnTo>
                <a:lnTo>
                  <a:pt x="2910382" y="4852187"/>
                </a:lnTo>
                <a:lnTo>
                  <a:pt x="2907919" y="4864887"/>
                </a:lnTo>
                <a:lnTo>
                  <a:pt x="2921876" y="4864887"/>
                </a:lnTo>
                <a:close/>
              </a:path>
              <a:path w="7960994" h="7925434">
                <a:moveTo>
                  <a:pt x="2925521" y="7543965"/>
                </a:moveTo>
                <a:lnTo>
                  <a:pt x="2911525" y="7543965"/>
                </a:lnTo>
                <a:lnTo>
                  <a:pt x="2913951" y="7556665"/>
                </a:lnTo>
                <a:lnTo>
                  <a:pt x="2923019" y="7556665"/>
                </a:lnTo>
                <a:lnTo>
                  <a:pt x="2925521" y="7543965"/>
                </a:lnTo>
                <a:close/>
              </a:path>
              <a:path w="7960994" h="7925434">
                <a:moveTo>
                  <a:pt x="2926854" y="4318051"/>
                </a:moveTo>
                <a:lnTo>
                  <a:pt x="2924403" y="4305351"/>
                </a:lnTo>
                <a:lnTo>
                  <a:pt x="2917863" y="4305351"/>
                </a:lnTo>
                <a:lnTo>
                  <a:pt x="2912897" y="4318051"/>
                </a:lnTo>
                <a:lnTo>
                  <a:pt x="2926854" y="4318051"/>
                </a:lnTo>
                <a:close/>
              </a:path>
              <a:path w="7960994" h="7925434">
                <a:moveTo>
                  <a:pt x="2940697" y="4610887"/>
                </a:moveTo>
                <a:lnTo>
                  <a:pt x="2926664" y="4610887"/>
                </a:lnTo>
                <a:lnTo>
                  <a:pt x="2926664" y="4623587"/>
                </a:lnTo>
                <a:lnTo>
                  <a:pt x="2940697" y="4623587"/>
                </a:lnTo>
                <a:lnTo>
                  <a:pt x="2940697" y="4610887"/>
                </a:lnTo>
                <a:close/>
              </a:path>
              <a:path w="7960994" h="7925434">
                <a:moveTo>
                  <a:pt x="2954566" y="5105565"/>
                </a:moveTo>
                <a:lnTo>
                  <a:pt x="2940570" y="5105565"/>
                </a:lnTo>
                <a:lnTo>
                  <a:pt x="2940570" y="5118265"/>
                </a:lnTo>
                <a:lnTo>
                  <a:pt x="2954566" y="5118265"/>
                </a:lnTo>
                <a:lnTo>
                  <a:pt x="2954566" y="5105565"/>
                </a:lnTo>
                <a:close/>
              </a:path>
              <a:path w="7960994" h="7925434">
                <a:moveTo>
                  <a:pt x="2955721" y="1968550"/>
                </a:moveTo>
                <a:lnTo>
                  <a:pt x="2941764" y="1968550"/>
                </a:lnTo>
                <a:lnTo>
                  <a:pt x="2941764" y="1981250"/>
                </a:lnTo>
                <a:lnTo>
                  <a:pt x="2955721" y="1981250"/>
                </a:lnTo>
                <a:lnTo>
                  <a:pt x="2955721" y="1968550"/>
                </a:lnTo>
                <a:close/>
              </a:path>
              <a:path w="7960994" h="7925434">
                <a:moveTo>
                  <a:pt x="2962541" y="4814087"/>
                </a:moveTo>
                <a:lnTo>
                  <a:pt x="2948495" y="4814087"/>
                </a:lnTo>
                <a:lnTo>
                  <a:pt x="2948495" y="4826787"/>
                </a:lnTo>
                <a:lnTo>
                  <a:pt x="2962541" y="4826787"/>
                </a:lnTo>
                <a:lnTo>
                  <a:pt x="2962541" y="4814087"/>
                </a:lnTo>
                <a:close/>
              </a:path>
              <a:path w="7960994" h="7925434">
                <a:moveTo>
                  <a:pt x="2966097" y="7582065"/>
                </a:moveTo>
                <a:lnTo>
                  <a:pt x="2952115" y="7582065"/>
                </a:lnTo>
                <a:lnTo>
                  <a:pt x="2952115" y="7594765"/>
                </a:lnTo>
                <a:lnTo>
                  <a:pt x="2966097" y="7594765"/>
                </a:lnTo>
                <a:lnTo>
                  <a:pt x="2966097" y="7582065"/>
                </a:lnTo>
                <a:close/>
              </a:path>
              <a:path w="7960994" h="7925434">
                <a:moveTo>
                  <a:pt x="2967215" y="4356151"/>
                </a:moveTo>
                <a:lnTo>
                  <a:pt x="2962262" y="4343451"/>
                </a:lnTo>
                <a:lnTo>
                  <a:pt x="2958274" y="4343451"/>
                </a:lnTo>
                <a:lnTo>
                  <a:pt x="2955721" y="4356151"/>
                </a:lnTo>
                <a:lnTo>
                  <a:pt x="2967215" y="4356151"/>
                </a:lnTo>
                <a:close/>
              </a:path>
              <a:path w="7960994" h="7925434">
                <a:moveTo>
                  <a:pt x="2981312" y="4661687"/>
                </a:moveTo>
                <a:lnTo>
                  <a:pt x="2976321" y="4648987"/>
                </a:lnTo>
                <a:lnTo>
                  <a:pt x="2969818" y="4648987"/>
                </a:lnTo>
                <a:lnTo>
                  <a:pt x="2967278" y="4661687"/>
                </a:lnTo>
                <a:lnTo>
                  <a:pt x="2981312" y="4661687"/>
                </a:lnTo>
                <a:close/>
              </a:path>
              <a:path w="7960994" h="7925434">
                <a:moveTo>
                  <a:pt x="2995193" y="5067465"/>
                </a:moveTo>
                <a:lnTo>
                  <a:pt x="2981160" y="5067465"/>
                </a:lnTo>
                <a:lnTo>
                  <a:pt x="2983649" y="5080165"/>
                </a:lnTo>
                <a:lnTo>
                  <a:pt x="2992704" y="5080165"/>
                </a:lnTo>
                <a:lnTo>
                  <a:pt x="2995193" y="5067465"/>
                </a:lnTo>
                <a:close/>
              </a:path>
              <a:path w="7960994" h="7925434">
                <a:moveTo>
                  <a:pt x="2996082" y="1930450"/>
                </a:moveTo>
                <a:lnTo>
                  <a:pt x="2982188" y="1930450"/>
                </a:lnTo>
                <a:lnTo>
                  <a:pt x="2984665" y="1943150"/>
                </a:lnTo>
                <a:lnTo>
                  <a:pt x="2993606" y="1943150"/>
                </a:lnTo>
                <a:lnTo>
                  <a:pt x="2996082" y="1930450"/>
                </a:lnTo>
                <a:close/>
              </a:path>
              <a:path w="7960994" h="7925434">
                <a:moveTo>
                  <a:pt x="3003118" y="4775987"/>
                </a:moveTo>
                <a:lnTo>
                  <a:pt x="2989135" y="4775987"/>
                </a:lnTo>
                <a:lnTo>
                  <a:pt x="2989135" y="4788687"/>
                </a:lnTo>
                <a:lnTo>
                  <a:pt x="3003118" y="4788687"/>
                </a:lnTo>
                <a:lnTo>
                  <a:pt x="3003118" y="4775987"/>
                </a:lnTo>
                <a:close/>
              </a:path>
              <a:path w="7960994" h="7925434">
                <a:moveTo>
                  <a:pt x="3005086" y="4394251"/>
                </a:moveTo>
                <a:lnTo>
                  <a:pt x="2996133" y="4394251"/>
                </a:lnTo>
                <a:lnTo>
                  <a:pt x="2997352" y="4406951"/>
                </a:lnTo>
                <a:lnTo>
                  <a:pt x="3003867" y="4406951"/>
                </a:lnTo>
                <a:lnTo>
                  <a:pt x="3005086" y="4394251"/>
                </a:lnTo>
                <a:close/>
              </a:path>
              <a:path w="7960994" h="7925434">
                <a:moveTo>
                  <a:pt x="3006763" y="7620165"/>
                </a:moveTo>
                <a:lnTo>
                  <a:pt x="2992704" y="7620165"/>
                </a:lnTo>
                <a:lnTo>
                  <a:pt x="2992704" y="7632865"/>
                </a:lnTo>
                <a:lnTo>
                  <a:pt x="3006763" y="7632865"/>
                </a:lnTo>
                <a:lnTo>
                  <a:pt x="3006763" y="7620165"/>
                </a:lnTo>
                <a:close/>
              </a:path>
              <a:path w="7960994" h="7925434">
                <a:moveTo>
                  <a:pt x="3019450" y="4699787"/>
                </a:moveTo>
                <a:lnTo>
                  <a:pt x="3016910" y="4687087"/>
                </a:lnTo>
                <a:lnTo>
                  <a:pt x="3012897" y="4687087"/>
                </a:lnTo>
                <a:lnTo>
                  <a:pt x="3007906" y="4699787"/>
                </a:lnTo>
                <a:lnTo>
                  <a:pt x="3019450" y="4699787"/>
                </a:lnTo>
                <a:close/>
              </a:path>
              <a:path w="7960994" h="7925434">
                <a:moveTo>
                  <a:pt x="3034004" y="1892350"/>
                </a:moveTo>
                <a:lnTo>
                  <a:pt x="3031477" y="1879650"/>
                </a:lnTo>
                <a:lnTo>
                  <a:pt x="3027489" y="1879650"/>
                </a:lnTo>
                <a:lnTo>
                  <a:pt x="3022523" y="1892350"/>
                </a:lnTo>
                <a:lnTo>
                  <a:pt x="3034004" y="1892350"/>
                </a:lnTo>
                <a:close/>
              </a:path>
              <a:path w="7960994" h="7925434">
                <a:moveTo>
                  <a:pt x="3035782" y="5029365"/>
                </a:moveTo>
                <a:lnTo>
                  <a:pt x="3030817" y="5016665"/>
                </a:lnTo>
                <a:lnTo>
                  <a:pt x="3026727" y="5016665"/>
                </a:lnTo>
                <a:lnTo>
                  <a:pt x="3024314" y="5029365"/>
                </a:lnTo>
                <a:lnTo>
                  <a:pt x="3035782" y="5029365"/>
                </a:lnTo>
                <a:close/>
              </a:path>
              <a:path w="7960994" h="7925434">
                <a:moveTo>
                  <a:pt x="3043783" y="4737887"/>
                </a:moveTo>
                <a:lnTo>
                  <a:pt x="3029750" y="4737887"/>
                </a:lnTo>
                <a:lnTo>
                  <a:pt x="3032214" y="4750587"/>
                </a:lnTo>
                <a:lnTo>
                  <a:pt x="3041218" y="4750587"/>
                </a:lnTo>
                <a:lnTo>
                  <a:pt x="3043783" y="4737887"/>
                </a:lnTo>
                <a:close/>
              </a:path>
              <a:path w="7960994" h="7925434">
                <a:moveTo>
                  <a:pt x="3047352" y="7670965"/>
                </a:moveTo>
                <a:lnTo>
                  <a:pt x="3044850" y="7658265"/>
                </a:lnTo>
                <a:lnTo>
                  <a:pt x="3035858" y="7658265"/>
                </a:lnTo>
                <a:lnTo>
                  <a:pt x="3033357" y="7670965"/>
                </a:lnTo>
                <a:lnTo>
                  <a:pt x="3047352" y="7670965"/>
                </a:lnTo>
                <a:close/>
              </a:path>
              <a:path w="7960994" h="7925434">
                <a:moveTo>
                  <a:pt x="3047974" y="4432351"/>
                </a:moveTo>
                <a:lnTo>
                  <a:pt x="3034004" y="4432351"/>
                </a:lnTo>
                <a:lnTo>
                  <a:pt x="3036481" y="4445051"/>
                </a:lnTo>
                <a:lnTo>
                  <a:pt x="3045498" y="4445051"/>
                </a:lnTo>
                <a:lnTo>
                  <a:pt x="3047974" y="4432351"/>
                </a:lnTo>
                <a:close/>
              </a:path>
              <a:path w="7960994" h="7925434">
                <a:moveTo>
                  <a:pt x="3076435" y="4991265"/>
                </a:moveTo>
                <a:lnTo>
                  <a:pt x="3073895" y="4978565"/>
                </a:lnTo>
                <a:lnTo>
                  <a:pt x="3064903" y="4978565"/>
                </a:lnTo>
                <a:lnTo>
                  <a:pt x="3062401" y="4991265"/>
                </a:lnTo>
                <a:lnTo>
                  <a:pt x="3076435" y="4991265"/>
                </a:lnTo>
                <a:close/>
              </a:path>
              <a:path w="7960994" h="7925434">
                <a:moveTo>
                  <a:pt x="3076816" y="1854250"/>
                </a:moveTo>
                <a:lnTo>
                  <a:pt x="3071888" y="1841550"/>
                </a:lnTo>
                <a:lnTo>
                  <a:pt x="3065424" y="1841550"/>
                </a:lnTo>
                <a:lnTo>
                  <a:pt x="3062948" y="1854250"/>
                </a:lnTo>
                <a:lnTo>
                  <a:pt x="3076816" y="1854250"/>
                </a:lnTo>
                <a:close/>
              </a:path>
              <a:path w="7960994" h="7925434">
                <a:moveTo>
                  <a:pt x="3085439" y="7709065"/>
                </a:moveTo>
                <a:lnTo>
                  <a:pt x="3082950" y="7696365"/>
                </a:lnTo>
                <a:lnTo>
                  <a:pt x="3078937" y="7696365"/>
                </a:lnTo>
                <a:lnTo>
                  <a:pt x="3073946" y="7709065"/>
                </a:lnTo>
                <a:lnTo>
                  <a:pt x="3077705" y="7709065"/>
                </a:lnTo>
                <a:lnTo>
                  <a:pt x="3079305" y="7721765"/>
                </a:lnTo>
                <a:lnTo>
                  <a:pt x="3082569" y="7721765"/>
                </a:lnTo>
                <a:lnTo>
                  <a:pt x="3084220" y="7709065"/>
                </a:lnTo>
                <a:lnTo>
                  <a:pt x="3085439" y="7709065"/>
                </a:lnTo>
                <a:close/>
              </a:path>
              <a:path w="7960994" h="7925434">
                <a:moveTo>
                  <a:pt x="3088322" y="4470451"/>
                </a:moveTo>
                <a:lnTo>
                  <a:pt x="3074416" y="4470451"/>
                </a:lnTo>
                <a:lnTo>
                  <a:pt x="3074416" y="4483151"/>
                </a:lnTo>
                <a:lnTo>
                  <a:pt x="3088322" y="4483151"/>
                </a:lnTo>
                <a:lnTo>
                  <a:pt x="3088322" y="4470451"/>
                </a:lnTo>
                <a:close/>
              </a:path>
              <a:path w="7960994" h="7925434">
                <a:moveTo>
                  <a:pt x="3117024" y="4940465"/>
                </a:moveTo>
                <a:lnTo>
                  <a:pt x="3102991" y="4940465"/>
                </a:lnTo>
                <a:lnTo>
                  <a:pt x="3102991" y="4953165"/>
                </a:lnTo>
                <a:lnTo>
                  <a:pt x="3117024" y="4953165"/>
                </a:lnTo>
                <a:lnTo>
                  <a:pt x="3117024" y="4940465"/>
                </a:lnTo>
                <a:close/>
              </a:path>
              <a:path w="7960994" h="7925434">
                <a:moveTo>
                  <a:pt x="3117240" y="1803450"/>
                </a:moveTo>
                <a:lnTo>
                  <a:pt x="3103283" y="1803450"/>
                </a:lnTo>
                <a:lnTo>
                  <a:pt x="3103283" y="1816150"/>
                </a:lnTo>
                <a:lnTo>
                  <a:pt x="3117240" y="1816150"/>
                </a:lnTo>
                <a:lnTo>
                  <a:pt x="3117240" y="1803450"/>
                </a:lnTo>
                <a:close/>
              </a:path>
              <a:path w="7960994" h="7925434">
                <a:moveTo>
                  <a:pt x="3128594" y="7747165"/>
                </a:moveTo>
                <a:lnTo>
                  <a:pt x="3114535" y="7747165"/>
                </a:lnTo>
                <a:lnTo>
                  <a:pt x="3117024" y="7759865"/>
                </a:lnTo>
                <a:lnTo>
                  <a:pt x="3126105" y="7759865"/>
                </a:lnTo>
                <a:lnTo>
                  <a:pt x="3128594" y="7747165"/>
                </a:lnTo>
                <a:close/>
              </a:path>
              <a:path w="7960994" h="7925434">
                <a:moveTo>
                  <a:pt x="3128734" y="4508551"/>
                </a:moveTo>
                <a:lnTo>
                  <a:pt x="3114751" y="4508551"/>
                </a:lnTo>
                <a:lnTo>
                  <a:pt x="3114751" y="4521251"/>
                </a:lnTo>
                <a:lnTo>
                  <a:pt x="3128734" y="4521251"/>
                </a:lnTo>
                <a:lnTo>
                  <a:pt x="3128734" y="4508551"/>
                </a:lnTo>
                <a:close/>
              </a:path>
              <a:path w="7960994" h="7925434">
                <a:moveTo>
                  <a:pt x="3157575" y="1765350"/>
                </a:moveTo>
                <a:lnTo>
                  <a:pt x="3143631" y="1765350"/>
                </a:lnTo>
                <a:lnTo>
                  <a:pt x="3143631" y="1778050"/>
                </a:lnTo>
                <a:lnTo>
                  <a:pt x="3157575" y="1778050"/>
                </a:lnTo>
                <a:lnTo>
                  <a:pt x="3157575" y="1765350"/>
                </a:lnTo>
                <a:close/>
              </a:path>
              <a:path w="7960994" h="7925434">
                <a:moveTo>
                  <a:pt x="3157613" y="4902365"/>
                </a:moveTo>
                <a:lnTo>
                  <a:pt x="3143643" y="4902365"/>
                </a:lnTo>
                <a:lnTo>
                  <a:pt x="3143643" y="4915065"/>
                </a:lnTo>
                <a:lnTo>
                  <a:pt x="3157613" y="4915065"/>
                </a:lnTo>
                <a:lnTo>
                  <a:pt x="3157613" y="4902365"/>
                </a:lnTo>
                <a:close/>
              </a:path>
              <a:path w="7960994" h="7925434">
                <a:moveTo>
                  <a:pt x="3169069" y="4559351"/>
                </a:moveTo>
                <a:lnTo>
                  <a:pt x="3166592" y="4546651"/>
                </a:lnTo>
                <a:lnTo>
                  <a:pt x="3157575" y="4546651"/>
                </a:lnTo>
                <a:lnTo>
                  <a:pt x="3155099" y="4559351"/>
                </a:lnTo>
                <a:lnTo>
                  <a:pt x="3169069" y="4559351"/>
                </a:lnTo>
                <a:close/>
              </a:path>
              <a:path w="7960994" h="7925434">
                <a:moveTo>
                  <a:pt x="3169183" y="7785265"/>
                </a:moveTo>
                <a:lnTo>
                  <a:pt x="3155188" y="7785265"/>
                </a:lnTo>
                <a:lnTo>
                  <a:pt x="3155188" y="7797965"/>
                </a:lnTo>
                <a:lnTo>
                  <a:pt x="3169183" y="7797965"/>
                </a:lnTo>
                <a:lnTo>
                  <a:pt x="3169183" y="7785265"/>
                </a:lnTo>
                <a:close/>
              </a:path>
              <a:path w="7960994" h="7925434">
                <a:moveTo>
                  <a:pt x="3173184" y="4725187"/>
                </a:moveTo>
                <a:lnTo>
                  <a:pt x="3170694" y="4725187"/>
                </a:lnTo>
                <a:lnTo>
                  <a:pt x="3157156" y="4711700"/>
                </a:lnTo>
                <a:lnTo>
                  <a:pt x="3157156" y="4725187"/>
                </a:lnTo>
                <a:lnTo>
                  <a:pt x="1586598" y="6299987"/>
                </a:lnTo>
                <a:lnTo>
                  <a:pt x="16027" y="4725187"/>
                </a:lnTo>
                <a:lnTo>
                  <a:pt x="1586598" y="3163087"/>
                </a:lnTo>
                <a:lnTo>
                  <a:pt x="3157156" y="4725187"/>
                </a:lnTo>
                <a:lnTo>
                  <a:pt x="3157156" y="4711700"/>
                </a:lnTo>
                <a:lnTo>
                  <a:pt x="1603857" y="3163087"/>
                </a:lnTo>
                <a:lnTo>
                  <a:pt x="1591119" y="3150387"/>
                </a:lnTo>
                <a:lnTo>
                  <a:pt x="1582089" y="3150387"/>
                </a:lnTo>
                <a:lnTo>
                  <a:pt x="2489" y="4725187"/>
                </a:lnTo>
                <a:lnTo>
                  <a:pt x="0" y="4725187"/>
                </a:lnTo>
                <a:lnTo>
                  <a:pt x="0" y="4737887"/>
                </a:lnTo>
                <a:lnTo>
                  <a:pt x="2489" y="4737887"/>
                </a:lnTo>
                <a:lnTo>
                  <a:pt x="1582089" y="6312687"/>
                </a:lnTo>
                <a:lnTo>
                  <a:pt x="1591119" y="6312687"/>
                </a:lnTo>
                <a:lnTo>
                  <a:pt x="1603857" y="6299987"/>
                </a:lnTo>
                <a:lnTo>
                  <a:pt x="3170694" y="4737887"/>
                </a:lnTo>
                <a:lnTo>
                  <a:pt x="3173184" y="4737887"/>
                </a:lnTo>
                <a:lnTo>
                  <a:pt x="3173184" y="4725187"/>
                </a:lnTo>
                <a:close/>
              </a:path>
              <a:path w="7960994" h="7925434">
                <a:moveTo>
                  <a:pt x="3197923" y="1727250"/>
                </a:moveTo>
                <a:lnTo>
                  <a:pt x="3184042" y="1727250"/>
                </a:lnTo>
                <a:lnTo>
                  <a:pt x="3186519" y="1739950"/>
                </a:lnTo>
                <a:lnTo>
                  <a:pt x="3195459" y="1739950"/>
                </a:lnTo>
                <a:lnTo>
                  <a:pt x="3197923" y="1727250"/>
                </a:lnTo>
                <a:close/>
              </a:path>
              <a:path w="7960994" h="7925434">
                <a:moveTo>
                  <a:pt x="3198190" y="4902365"/>
                </a:moveTo>
                <a:lnTo>
                  <a:pt x="3193313" y="4889665"/>
                </a:lnTo>
                <a:lnTo>
                  <a:pt x="3186722" y="4889665"/>
                </a:lnTo>
                <a:lnTo>
                  <a:pt x="3184233" y="4902365"/>
                </a:lnTo>
                <a:lnTo>
                  <a:pt x="3198190" y="4902365"/>
                </a:lnTo>
                <a:close/>
              </a:path>
              <a:path w="7960994" h="7925434">
                <a:moveTo>
                  <a:pt x="3207270" y="7772565"/>
                </a:moveTo>
                <a:lnTo>
                  <a:pt x="3198266" y="7772565"/>
                </a:lnTo>
                <a:lnTo>
                  <a:pt x="3199536" y="7785265"/>
                </a:lnTo>
                <a:lnTo>
                  <a:pt x="3206077" y="7785265"/>
                </a:lnTo>
                <a:lnTo>
                  <a:pt x="3207270" y="7772565"/>
                </a:lnTo>
                <a:close/>
              </a:path>
              <a:path w="7960994" h="7925434">
                <a:moveTo>
                  <a:pt x="3209417" y="4597451"/>
                </a:moveTo>
                <a:lnTo>
                  <a:pt x="3204464" y="4584751"/>
                </a:lnTo>
                <a:lnTo>
                  <a:pt x="3200476" y="4584751"/>
                </a:lnTo>
                <a:lnTo>
                  <a:pt x="3195510" y="4597451"/>
                </a:lnTo>
                <a:lnTo>
                  <a:pt x="3209417" y="4597451"/>
                </a:lnTo>
                <a:close/>
              </a:path>
              <a:path w="7960994" h="7925434">
                <a:moveTo>
                  <a:pt x="3238258" y="1727250"/>
                </a:moveTo>
                <a:lnTo>
                  <a:pt x="3233407" y="1714550"/>
                </a:lnTo>
                <a:lnTo>
                  <a:pt x="3226866" y="1714550"/>
                </a:lnTo>
                <a:lnTo>
                  <a:pt x="3224377" y="1727250"/>
                </a:lnTo>
                <a:lnTo>
                  <a:pt x="3238258" y="1727250"/>
                </a:lnTo>
                <a:close/>
              </a:path>
              <a:path w="7960994" h="7925434">
                <a:moveTo>
                  <a:pt x="3238855" y="4940465"/>
                </a:moveTo>
                <a:lnTo>
                  <a:pt x="3233864" y="4927765"/>
                </a:lnTo>
                <a:lnTo>
                  <a:pt x="3229800" y="4927765"/>
                </a:lnTo>
                <a:lnTo>
                  <a:pt x="3227311" y="4940465"/>
                </a:lnTo>
                <a:lnTo>
                  <a:pt x="3228581" y="4940465"/>
                </a:lnTo>
                <a:lnTo>
                  <a:pt x="3230181" y="4953165"/>
                </a:lnTo>
                <a:lnTo>
                  <a:pt x="3233496" y="4953165"/>
                </a:lnTo>
                <a:lnTo>
                  <a:pt x="3235096" y="4940465"/>
                </a:lnTo>
                <a:lnTo>
                  <a:pt x="3238855" y="4940465"/>
                </a:lnTo>
                <a:close/>
              </a:path>
              <a:path w="7960994" h="7925434">
                <a:moveTo>
                  <a:pt x="3249828" y="4584751"/>
                </a:moveTo>
                <a:lnTo>
                  <a:pt x="3247275" y="4572051"/>
                </a:lnTo>
                <a:lnTo>
                  <a:pt x="3238335" y="4572051"/>
                </a:lnTo>
                <a:lnTo>
                  <a:pt x="3235858" y="4584751"/>
                </a:lnTo>
                <a:lnTo>
                  <a:pt x="3249828" y="4584751"/>
                </a:lnTo>
                <a:close/>
              </a:path>
              <a:path w="7960994" h="7925434">
                <a:moveTo>
                  <a:pt x="3250425" y="7734465"/>
                </a:moveTo>
                <a:lnTo>
                  <a:pt x="3245434" y="7721765"/>
                </a:lnTo>
                <a:lnTo>
                  <a:pt x="3241421" y="7721765"/>
                </a:lnTo>
                <a:lnTo>
                  <a:pt x="3236442" y="7734465"/>
                </a:lnTo>
                <a:lnTo>
                  <a:pt x="3250425" y="7734465"/>
                </a:lnTo>
                <a:close/>
              </a:path>
              <a:path w="7960994" h="7925434">
                <a:moveTo>
                  <a:pt x="3278670" y="1765350"/>
                </a:moveTo>
                <a:lnTo>
                  <a:pt x="3273717" y="1752650"/>
                </a:lnTo>
                <a:lnTo>
                  <a:pt x="3269678" y="1752650"/>
                </a:lnTo>
                <a:lnTo>
                  <a:pt x="3267202" y="1765350"/>
                </a:lnTo>
                <a:lnTo>
                  <a:pt x="3278670" y="1765350"/>
                </a:lnTo>
                <a:close/>
              </a:path>
              <a:path w="7960994" h="7925434">
                <a:moveTo>
                  <a:pt x="3279470" y="4978565"/>
                </a:moveTo>
                <a:lnTo>
                  <a:pt x="3265474" y="4978565"/>
                </a:lnTo>
                <a:lnTo>
                  <a:pt x="3267976" y="4991265"/>
                </a:lnTo>
                <a:lnTo>
                  <a:pt x="3276943" y="4991265"/>
                </a:lnTo>
                <a:lnTo>
                  <a:pt x="3279470" y="4978565"/>
                </a:lnTo>
                <a:close/>
              </a:path>
              <a:path w="7960994" h="7925434">
                <a:moveTo>
                  <a:pt x="3290176" y="4533951"/>
                </a:moveTo>
                <a:lnTo>
                  <a:pt x="3276269" y="4533951"/>
                </a:lnTo>
                <a:lnTo>
                  <a:pt x="3276269" y="4546651"/>
                </a:lnTo>
                <a:lnTo>
                  <a:pt x="3290176" y="4546651"/>
                </a:lnTo>
                <a:lnTo>
                  <a:pt x="3290176" y="4533951"/>
                </a:lnTo>
                <a:close/>
              </a:path>
              <a:path w="7960994" h="7925434">
                <a:moveTo>
                  <a:pt x="3291001" y="7696365"/>
                </a:moveTo>
                <a:lnTo>
                  <a:pt x="3288512" y="7683665"/>
                </a:lnTo>
                <a:lnTo>
                  <a:pt x="3279521" y="7683665"/>
                </a:lnTo>
                <a:lnTo>
                  <a:pt x="3277019" y="7696365"/>
                </a:lnTo>
                <a:lnTo>
                  <a:pt x="3291001" y="7696365"/>
                </a:lnTo>
                <a:close/>
              </a:path>
              <a:path w="7960994" h="7925434">
                <a:moveTo>
                  <a:pt x="3316541" y="1803450"/>
                </a:moveTo>
                <a:lnTo>
                  <a:pt x="3307613" y="1803450"/>
                </a:lnTo>
                <a:lnTo>
                  <a:pt x="3308807" y="1816150"/>
                </a:lnTo>
                <a:lnTo>
                  <a:pt x="3315347" y="1816150"/>
                </a:lnTo>
                <a:lnTo>
                  <a:pt x="3316541" y="1803450"/>
                </a:lnTo>
                <a:close/>
              </a:path>
              <a:path w="7960994" h="7925434">
                <a:moveTo>
                  <a:pt x="3320097" y="5016665"/>
                </a:moveTo>
                <a:lnTo>
                  <a:pt x="3306064" y="5016665"/>
                </a:lnTo>
                <a:lnTo>
                  <a:pt x="3306064" y="5029365"/>
                </a:lnTo>
                <a:lnTo>
                  <a:pt x="3320097" y="5029365"/>
                </a:lnTo>
                <a:lnTo>
                  <a:pt x="3320097" y="5016665"/>
                </a:lnTo>
                <a:close/>
              </a:path>
              <a:path w="7960994" h="7925434">
                <a:moveTo>
                  <a:pt x="3330511" y="4495851"/>
                </a:moveTo>
                <a:lnTo>
                  <a:pt x="3316617" y="4495851"/>
                </a:lnTo>
                <a:lnTo>
                  <a:pt x="3319094" y="4508551"/>
                </a:lnTo>
                <a:lnTo>
                  <a:pt x="3326828" y="4508551"/>
                </a:lnTo>
                <a:lnTo>
                  <a:pt x="3330511" y="4495851"/>
                </a:lnTo>
                <a:close/>
              </a:path>
              <a:path w="7960994" h="7925434">
                <a:moveTo>
                  <a:pt x="3331641" y="7645565"/>
                </a:moveTo>
                <a:lnTo>
                  <a:pt x="3317608" y="7645565"/>
                </a:lnTo>
                <a:lnTo>
                  <a:pt x="3317608" y="7658265"/>
                </a:lnTo>
                <a:lnTo>
                  <a:pt x="3331641" y="7658265"/>
                </a:lnTo>
                <a:lnTo>
                  <a:pt x="3331641" y="7645565"/>
                </a:lnTo>
                <a:close/>
              </a:path>
              <a:path w="7960994" h="7925434">
                <a:moveTo>
                  <a:pt x="3336036" y="4737214"/>
                </a:moveTo>
                <a:lnTo>
                  <a:pt x="3322040" y="4737214"/>
                </a:lnTo>
                <a:lnTo>
                  <a:pt x="3324542" y="4749914"/>
                </a:lnTo>
                <a:lnTo>
                  <a:pt x="3333534" y="4749914"/>
                </a:lnTo>
                <a:lnTo>
                  <a:pt x="3336036" y="4737214"/>
                </a:lnTo>
                <a:close/>
              </a:path>
              <a:path w="7960994" h="7925434">
                <a:moveTo>
                  <a:pt x="3347643" y="4775314"/>
                </a:moveTo>
                <a:lnTo>
                  <a:pt x="3333610" y="4775314"/>
                </a:lnTo>
                <a:lnTo>
                  <a:pt x="3333610" y="4788014"/>
                </a:lnTo>
                <a:lnTo>
                  <a:pt x="3347643" y="4788014"/>
                </a:lnTo>
                <a:lnTo>
                  <a:pt x="3347643" y="4775314"/>
                </a:lnTo>
                <a:close/>
              </a:path>
              <a:path w="7960994" h="7925434">
                <a:moveTo>
                  <a:pt x="3359429" y="1841550"/>
                </a:moveTo>
                <a:lnTo>
                  <a:pt x="3345484" y="1841550"/>
                </a:lnTo>
                <a:lnTo>
                  <a:pt x="3347961" y="1854250"/>
                </a:lnTo>
                <a:lnTo>
                  <a:pt x="3356953" y="1854250"/>
                </a:lnTo>
                <a:lnTo>
                  <a:pt x="3359429" y="1841550"/>
                </a:lnTo>
                <a:close/>
              </a:path>
              <a:path w="7960994" h="7925434">
                <a:moveTo>
                  <a:pt x="3360686" y="5054765"/>
                </a:moveTo>
                <a:lnTo>
                  <a:pt x="3346729" y="5054765"/>
                </a:lnTo>
                <a:lnTo>
                  <a:pt x="3346729" y="5067465"/>
                </a:lnTo>
                <a:lnTo>
                  <a:pt x="3360686" y="5067465"/>
                </a:lnTo>
                <a:lnTo>
                  <a:pt x="3360686" y="5054765"/>
                </a:lnTo>
                <a:close/>
              </a:path>
              <a:path w="7960994" h="7925434">
                <a:moveTo>
                  <a:pt x="3361042" y="1562100"/>
                </a:moveTo>
                <a:lnTo>
                  <a:pt x="3347047" y="1562100"/>
                </a:lnTo>
                <a:lnTo>
                  <a:pt x="3349548" y="1574800"/>
                </a:lnTo>
                <a:lnTo>
                  <a:pt x="3358540" y="1574800"/>
                </a:lnTo>
                <a:lnTo>
                  <a:pt x="3361042" y="1562100"/>
                </a:lnTo>
                <a:close/>
              </a:path>
              <a:path w="7960994" h="7925434">
                <a:moveTo>
                  <a:pt x="3370910" y="4457751"/>
                </a:moveTo>
                <a:lnTo>
                  <a:pt x="3359429" y="4457751"/>
                </a:lnTo>
                <a:lnTo>
                  <a:pt x="3360699" y="4470451"/>
                </a:lnTo>
                <a:lnTo>
                  <a:pt x="3367189" y="4470451"/>
                </a:lnTo>
                <a:lnTo>
                  <a:pt x="3370910" y="4457751"/>
                </a:lnTo>
                <a:close/>
              </a:path>
              <a:path w="7960994" h="7925434">
                <a:moveTo>
                  <a:pt x="3372256" y="7607465"/>
                </a:moveTo>
                <a:lnTo>
                  <a:pt x="3358273" y="7607465"/>
                </a:lnTo>
                <a:lnTo>
                  <a:pt x="3360763" y="7620165"/>
                </a:lnTo>
                <a:lnTo>
                  <a:pt x="3369754" y="7620165"/>
                </a:lnTo>
                <a:lnTo>
                  <a:pt x="3372256" y="7607465"/>
                </a:lnTo>
                <a:close/>
              </a:path>
              <a:path w="7960994" h="7925434">
                <a:moveTo>
                  <a:pt x="3372650" y="1600200"/>
                </a:moveTo>
                <a:lnTo>
                  <a:pt x="3358616" y="1600200"/>
                </a:lnTo>
                <a:lnTo>
                  <a:pt x="3358616" y="1612900"/>
                </a:lnTo>
                <a:lnTo>
                  <a:pt x="3372650" y="1612900"/>
                </a:lnTo>
                <a:lnTo>
                  <a:pt x="3372650" y="1600200"/>
                </a:lnTo>
                <a:close/>
              </a:path>
              <a:path w="7960994" h="7925434">
                <a:moveTo>
                  <a:pt x="3374199" y="4699114"/>
                </a:moveTo>
                <a:lnTo>
                  <a:pt x="3365119" y="4699114"/>
                </a:lnTo>
                <a:lnTo>
                  <a:pt x="3366414" y="4711814"/>
                </a:lnTo>
                <a:lnTo>
                  <a:pt x="3372929" y="4711814"/>
                </a:lnTo>
                <a:lnTo>
                  <a:pt x="3374199" y="4699114"/>
                </a:lnTo>
                <a:close/>
              </a:path>
              <a:path w="7960994" h="7925434">
                <a:moveTo>
                  <a:pt x="3388233" y="4826114"/>
                </a:moveTo>
                <a:lnTo>
                  <a:pt x="3383242" y="4813414"/>
                </a:lnTo>
                <a:lnTo>
                  <a:pt x="3379178" y="4813414"/>
                </a:lnTo>
                <a:lnTo>
                  <a:pt x="3374199" y="4826114"/>
                </a:lnTo>
                <a:lnTo>
                  <a:pt x="3388233" y="4826114"/>
                </a:lnTo>
                <a:close/>
              </a:path>
              <a:path w="7960994" h="7925434">
                <a:moveTo>
                  <a:pt x="3399205" y="1524000"/>
                </a:moveTo>
                <a:lnTo>
                  <a:pt x="3390125" y="1524000"/>
                </a:lnTo>
                <a:lnTo>
                  <a:pt x="3391420" y="1536700"/>
                </a:lnTo>
                <a:lnTo>
                  <a:pt x="3397935" y="1536700"/>
                </a:lnTo>
                <a:lnTo>
                  <a:pt x="3399205" y="1524000"/>
                </a:lnTo>
                <a:close/>
              </a:path>
              <a:path w="7960994" h="7925434">
                <a:moveTo>
                  <a:pt x="3399777" y="1879650"/>
                </a:moveTo>
                <a:lnTo>
                  <a:pt x="3385896" y="1879650"/>
                </a:lnTo>
                <a:lnTo>
                  <a:pt x="3385896" y="1892350"/>
                </a:lnTo>
                <a:lnTo>
                  <a:pt x="3399777" y="1892350"/>
                </a:lnTo>
                <a:lnTo>
                  <a:pt x="3399777" y="1879650"/>
                </a:lnTo>
                <a:close/>
              </a:path>
              <a:path w="7960994" h="7925434">
                <a:moveTo>
                  <a:pt x="3401301" y="5105565"/>
                </a:moveTo>
                <a:lnTo>
                  <a:pt x="3398850" y="5092865"/>
                </a:lnTo>
                <a:lnTo>
                  <a:pt x="3389807" y="5092865"/>
                </a:lnTo>
                <a:lnTo>
                  <a:pt x="3387306" y="5105565"/>
                </a:lnTo>
                <a:lnTo>
                  <a:pt x="3401301" y="5105565"/>
                </a:lnTo>
                <a:close/>
              </a:path>
              <a:path w="7960994" h="7925434">
                <a:moveTo>
                  <a:pt x="3410394" y="7569365"/>
                </a:moveTo>
                <a:lnTo>
                  <a:pt x="3401352" y="7569365"/>
                </a:lnTo>
                <a:lnTo>
                  <a:pt x="3402622" y="7582065"/>
                </a:lnTo>
                <a:lnTo>
                  <a:pt x="3409124" y="7582065"/>
                </a:lnTo>
                <a:lnTo>
                  <a:pt x="3410394" y="7569365"/>
                </a:lnTo>
                <a:close/>
              </a:path>
              <a:path w="7960994" h="7925434">
                <a:moveTo>
                  <a:pt x="3411270" y="4419651"/>
                </a:moveTo>
                <a:lnTo>
                  <a:pt x="3406317" y="4406951"/>
                </a:lnTo>
                <a:lnTo>
                  <a:pt x="3402330" y="4406951"/>
                </a:lnTo>
                <a:lnTo>
                  <a:pt x="3397364" y="4419651"/>
                </a:lnTo>
                <a:lnTo>
                  <a:pt x="3411270" y="4419651"/>
                </a:lnTo>
                <a:close/>
              </a:path>
              <a:path w="7960994" h="7925434">
                <a:moveTo>
                  <a:pt x="3413239" y="1651000"/>
                </a:moveTo>
                <a:lnTo>
                  <a:pt x="3408248" y="1638300"/>
                </a:lnTo>
                <a:lnTo>
                  <a:pt x="3404184" y="1638300"/>
                </a:lnTo>
                <a:lnTo>
                  <a:pt x="3399205" y="1651000"/>
                </a:lnTo>
                <a:lnTo>
                  <a:pt x="3413239" y="1651000"/>
                </a:lnTo>
                <a:close/>
              </a:path>
              <a:path w="7960994" h="7925434">
                <a:moveTo>
                  <a:pt x="3417278" y="4661014"/>
                </a:moveTo>
                <a:lnTo>
                  <a:pt x="3412286" y="4648314"/>
                </a:lnTo>
                <a:lnTo>
                  <a:pt x="3408273" y="4648314"/>
                </a:lnTo>
                <a:lnTo>
                  <a:pt x="3403295" y="4661014"/>
                </a:lnTo>
                <a:lnTo>
                  <a:pt x="3417278" y="4661014"/>
                </a:lnTo>
                <a:close/>
              </a:path>
              <a:path w="7960994" h="7925434">
                <a:moveTo>
                  <a:pt x="3428822" y="4864214"/>
                </a:moveTo>
                <a:lnTo>
                  <a:pt x="3423856" y="4851514"/>
                </a:lnTo>
                <a:lnTo>
                  <a:pt x="3419818" y="4851514"/>
                </a:lnTo>
                <a:lnTo>
                  <a:pt x="3417328" y="4864214"/>
                </a:lnTo>
                <a:lnTo>
                  <a:pt x="3428822" y="4864214"/>
                </a:lnTo>
                <a:close/>
              </a:path>
              <a:path w="7960994" h="7925434">
                <a:moveTo>
                  <a:pt x="3439439" y="5143665"/>
                </a:moveTo>
                <a:lnTo>
                  <a:pt x="3436950" y="5130965"/>
                </a:lnTo>
                <a:lnTo>
                  <a:pt x="3432937" y="5130965"/>
                </a:lnTo>
                <a:lnTo>
                  <a:pt x="3430384" y="5143665"/>
                </a:lnTo>
                <a:lnTo>
                  <a:pt x="3431654" y="5143665"/>
                </a:lnTo>
                <a:lnTo>
                  <a:pt x="3433305" y="5156365"/>
                </a:lnTo>
                <a:lnTo>
                  <a:pt x="3436569" y="5156365"/>
                </a:lnTo>
                <a:lnTo>
                  <a:pt x="3438169" y="5143665"/>
                </a:lnTo>
                <a:lnTo>
                  <a:pt x="3439439" y="5143665"/>
                </a:lnTo>
                <a:close/>
              </a:path>
              <a:path w="7960994" h="7925434">
                <a:moveTo>
                  <a:pt x="3440138" y="1930450"/>
                </a:moveTo>
                <a:lnTo>
                  <a:pt x="3437712" y="1917750"/>
                </a:lnTo>
                <a:lnTo>
                  <a:pt x="3428720" y="1917750"/>
                </a:lnTo>
                <a:lnTo>
                  <a:pt x="3426244" y="1930450"/>
                </a:lnTo>
                <a:lnTo>
                  <a:pt x="3440138" y="1930450"/>
                </a:lnTo>
                <a:close/>
              </a:path>
              <a:path w="7960994" h="7925434">
                <a:moveTo>
                  <a:pt x="3442284" y="1485900"/>
                </a:moveTo>
                <a:lnTo>
                  <a:pt x="3437293" y="1473200"/>
                </a:lnTo>
                <a:lnTo>
                  <a:pt x="3433280" y="1473200"/>
                </a:lnTo>
                <a:lnTo>
                  <a:pt x="3428301" y="1485900"/>
                </a:lnTo>
                <a:lnTo>
                  <a:pt x="3442284" y="1485900"/>
                </a:lnTo>
                <a:close/>
              </a:path>
              <a:path w="7960994" h="7925434">
                <a:moveTo>
                  <a:pt x="3451682" y="4381551"/>
                </a:moveTo>
                <a:lnTo>
                  <a:pt x="3446729" y="4368851"/>
                </a:lnTo>
                <a:lnTo>
                  <a:pt x="3442665" y="4368851"/>
                </a:lnTo>
                <a:lnTo>
                  <a:pt x="3437712" y="4381551"/>
                </a:lnTo>
                <a:lnTo>
                  <a:pt x="3451682" y="4381551"/>
                </a:lnTo>
                <a:close/>
              </a:path>
              <a:path w="7960994" h="7925434">
                <a:moveTo>
                  <a:pt x="3453473" y="7531265"/>
                </a:moveTo>
                <a:lnTo>
                  <a:pt x="3448507" y="7518565"/>
                </a:lnTo>
                <a:lnTo>
                  <a:pt x="3444468" y="7518565"/>
                </a:lnTo>
                <a:lnTo>
                  <a:pt x="3442004" y="7531265"/>
                </a:lnTo>
                <a:lnTo>
                  <a:pt x="3453473" y="7531265"/>
                </a:lnTo>
                <a:close/>
              </a:path>
              <a:path w="7960994" h="7925434">
                <a:moveTo>
                  <a:pt x="3453828" y="1689100"/>
                </a:moveTo>
                <a:lnTo>
                  <a:pt x="3448862" y="1676400"/>
                </a:lnTo>
                <a:lnTo>
                  <a:pt x="3444824" y="1676400"/>
                </a:lnTo>
                <a:lnTo>
                  <a:pt x="3442335" y="1689100"/>
                </a:lnTo>
                <a:lnTo>
                  <a:pt x="3453828" y="1689100"/>
                </a:lnTo>
                <a:close/>
              </a:path>
              <a:path w="7960994" h="7925434">
                <a:moveTo>
                  <a:pt x="3457930" y="4622914"/>
                </a:moveTo>
                <a:lnTo>
                  <a:pt x="3455365" y="4610214"/>
                </a:lnTo>
                <a:lnTo>
                  <a:pt x="3448862" y="4610214"/>
                </a:lnTo>
                <a:lnTo>
                  <a:pt x="3443871" y="4622914"/>
                </a:lnTo>
                <a:lnTo>
                  <a:pt x="3457930" y="4622914"/>
                </a:lnTo>
                <a:close/>
              </a:path>
              <a:path w="7960994" h="7925434">
                <a:moveTo>
                  <a:pt x="3466985" y="4902314"/>
                </a:moveTo>
                <a:lnTo>
                  <a:pt x="3457930" y="4902314"/>
                </a:lnTo>
                <a:lnTo>
                  <a:pt x="3459213" y="4915014"/>
                </a:lnTo>
                <a:lnTo>
                  <a:pt x="3465715" y="4915014"/>
                </a:lnTo>
                <a:lnTo>
                  <a:pt x="3466985" y="4902314"/>
                </a:lnTo>
                <a:close/>
              </a:path>
              <a:path w="7960994" h="7925434">
                <a:moveTo>
                  <a:pt x="3478047" y="1968550"/>
                </a:moveTo>
                <a:lnTo>
                  <a:pt x="3475571" y="1955850"/>
                </a:lnTo>
                <a:lnTo>
                  <a:pt x="3471583" y="1955850"/>
                </a:lnTo>
                <a:lnTo>
                  <a:pt x="3469055" y="1968550"/>
                </a:lnTo>
                <a:lnTo>
                  <a:pt x="3478047" y="1968550"/>
                </a:lnTo>
                <a:close/>
              </a:path>
              <a:path w="7960994" h="7925434">
                <a:moveTo>
                  <a:pt x="3482517" y="5181765"/>
                </a:moveTo>
                <a:lnTo>
                  <a:pt x="3468560" y="5181765"/>
                </a:lnTo>
                <a:lnTo>
                  <a:pt x="3471024" y="5194465"/>
                </a:lnTo>
                <a:lnTo>
                  <a:pt x="3480028" y="5194465"/>
                </a:lnTo>
                <a:lnTo>
                  <a:pt x="3482517" y="5181765"/>
                </a:lnTo>
                <a:close/>
              </a:path>
              <a:path w="7960994" h="7925434">
                <a:moveTo>
                  <a:pt x="3482937" y="1447800"/>
                </a:moveTo>
                <a:lnTo>
                  <a:pt x="3480371" y="1435100"/>
                </a:lnTo>
                <a:lnTo>
                  <a:pt x="3473869" y="1435100"/>
                </a:lnTo>
                <a:lnTo>
                  <a:pt x="3468878" y="1447800"/>
                </a:lnTo>
                <a:lnTo>
                  <a:pt x="3482937" y="1447800"/>
                </a:lnTo>
                <a:close/>
              </a:path>
              <a:path w="7960994" h="7925434">
                <a:moveTo>
                  <a:pt x="3491992" y="1727200"/>
                </a:moveTo>
                <a:lnTo>
                  <a:pt x="3482937" y="1727200"/>
                </a:lnTo>
                <a:lnTo>
                  <a:pt x="3484207" y="1739900"/>
                </a:lnTo>
                <a:lnTo>
                  <a:pt x="3490722" y="1739900"/>
                </a:lnTo>
                <a:lnTo>
                  <a:pt x="3491992" y="1727200"/>
                </a:lnTo>
                <a:close/>
              </a:path>
              <a:path w="7960994" h="7925434">
                <a:moveTo>
                  <a:pt x="3492004" y="4330751"/>
                </a:moveTo>
                <a:lnTo>
                  <a:pt x="3478047" y="4330751"/>
                </a:lnTo>
                <a:lnTo>
                  <a:pt x="3478047" y="4343451"/>
                </a:lnTo>
                <a:lnTo>
                  <a:pt x="3492004" y="4343451"/>
                </a:lnTo>
                <a:lnTo>
                  <a:pt x="3492004" y="4330751"/>
                </a:lnTo>
                <a:close/>
              </a:path>
              <a:path w="7960994" h="7925434">
                <a:moveTo>
                  <a:pt x="3494087" y="7493165"/>
                </a:moveTo>
                <a:lnTo>
                  <a:pt x="3489096" y="7480465"/>
                </a:lnTo>
                <a:lnTo>
                  <a:pt x="3485083" y="7480465"/>
                </a:lnTo>
                <a:lnTo>
                  <a:pt x="3480092" y="7493165"/>
                </a:lnTo>
                <a:lnTo>
                  <a:pt x="3494087" y="7493165"/>
                </a:lnTo>
                <a:close/>
              </a:path>
              <a:path w="7960994" h="7925434">
                <a:moveTo>
                  <a:pt x="3498519" y="4572114"/>
                </a:moveTo>
                <a:lnTo>
                  <a:pt x="3484486" y="4572114"/>
                </a:lnTo>
                <a:lnTo>
                  <a:pt x="3484486" y="4584814"/>
                </a:lnTo>
                <a:lnTo>
                  <a:pt x="3498519" y="4584814"/>
                </a:lnTo>
                <a:lnTo>
                  <a:pt x="3498519" y="4572114"/>
                </a:lnTo>
                <a:close/>
              </a:path>
              <a:path w="7960994" h="7925434">
                <a:moveTo>
                  <a:pt x="3510064" y="4940414"/>
                </a:moveTo>
                <a:lnTo>
                  <a:pt x="3496106" y="4940414"/>
                </a:lnTo>
                <a:lnTo>
                  <a:pt x="3498570" y="4953114"/>
                </a:lnTo>
                <a:lnTo>
                  <a:pt x="3506305" y="4953114"/>
                </a:lnTo>
                <a:lnTo>
                  <a:pt x="3510064" y="4940414"/>
                </a:lnTo>
                <a:close/>
              </a:path>
              <a:path w="7960994" h="7925434">
                <a:moveTo>
                  <a:pt x="3520871" y="2006650"/>
                </a:moveTo>
                <a:lnTo>
                  <a:pt x="3515944" y="1993950"/>
                </a:lnTo>
                <a:lnTo>
                  <a:pt x="3511956" y="1993950"/>
                </a:lnTo>
                <a:lnTo>
                  <a:pt x="3509454" y="2006650"/>
                </a:lnTo>
                <a:lnTo>
                  <a:pt x="3510661" y="2006650"/>
                </a:lnTo>
                <a:lnTo>
                  <a:pt x="3512324" y="2019350"/>
                </a:lnTo>
                <a:lnTo>
                  <a:pt x="3515550" y="2019350"/>
                </a:lnTo>
                <a:lnTo>
                  <a:pt x="3517201" y="2006650"/>
                </a:lnTo>
                <a:lnTo>
                  <a:pt x="3520871" y="2006650"/>
                </a:lnTo>
                <a:close/>
              </a:path>
              <a:path w="7960994" h="7925434">
                <a:moveTo>
                  <a:pt x="3523170" y="5219865"/>
                </a:moveTo>
                <a:lnTo>
                  <a:pt x="3509137" y="5219865"/>
                </a:lnTo>
                <a:lnTo>
                  <a:pt x="3509137" y="5232565"/>
                </a:lnTo>
                <a:lnTo>
                  <a:pt x="3523170" y="5232565"/>
                </a:lnTo>
                <a:lnTo>
                  <a:pt x="3523170" y="5219865"/>
                </a:lnTo>
                <a:close/>
              </a:path>
              <a:path w="7960994" h="7925434">
                <a:moveTo>
                  <a:pt x="3523526" y="1397000"/>
                </a:moveTo>
                <a:lnTo>
                  <a:pt x="3509492" y="1397000"/>
                </a:lnTo>
                <a:lnTo>
                  <a:pt x="3509492" y="1409700"/>
                </a:lnTo>
                <a:lnTo>
                  <a:pt x="3523526" y="1409700"/>
                </a:lnTo>
                <a:lnTo>
                  <a:pt x="3523526" y="1397000"/>
                </a:lnTo>
                <a:close/>
              </a:path>
              <a:path w="7960994" h="7925434">
                <a:moveTo>
                  <a:pt x="3532365" y="4292651"/>
                </a:moveTo>
                <a:lnTo>
                  <a:pt x="3518471" y="4292651"/>
                </a:lnTo>
                <a:lnTo>
                  <a:pt x="3518471" y="4305351"/>
                </a:lnTo>
                <a:lnTo>
                  <a:pt x="3532365" y="4305351"/>
                </a:lnTo>
                <a:lnTo>
                  <a:pt x="3532365" y="4292651"/>
                </a:lnTo>
                <a:close/>
              </a:path>
              <a:path w="7960994" h="7925434">
                <a:moveTo>
                  <a:pt x="3534740" y="7442365"/>
                </a:moveTo>
                <a:lnTo>
                  <a:pt x="3520681" y="7442365"/>
                </a:lnTo>
                <a:lnTo>
                  <a:pt x="3520681" y="7455065"/>
                </a:lnTo>
                <a:lnTo>
                  <a:pt x="3534740" y="7455065"/>
                </a:lnTo>
                <a:lnTo>
                  <a:pt x="3534740" y="7442365"/>
                </a:lnTo>
                <a:close/>
              </a:path>
              <a:path w="7960994" h="7925434">
                <a:moveTo>
                  <a:pt x="3535070" y="1765300"/>
                </a:moveTo>
                <a:lnTo>
                  <a:pt x="3521113" y="1765300"/>
                </a:lnTo>
                <a:lnTo>
                  <a:pt x="3523577" y="1778000"/>
                </a:lnTo>
                <a:lnTo>
                  <a:pt x="3531298" y="1778000"/>
                </a:lnTo>
                <a:lnTo>
                  <a:pt x="3535070" y="1765300"/>
                </a:lnTo>
                <a:close/>
              </a:path>
              <a:path w="7960994" h="7925434">
                <a:moveTo>
                  <a:pt x="3539109" y="4534014"/>
                </a:moveTo>
                <a:lnTo>
                  <a:pt x="3525126" y="4534014"/>
                </a:lnTo>
                <a:lnTo>
                  <a:pt x="3527615" y="4546714"/>
                </a:lnTo>
                <a:lnTo>
                  <a:pt x="3536607" y="4546714"/>
                </a:lnTo>
                <a:lnTo>
                  <a:pt x="3539109" y="4534014"/>
                </a:lnTo>
                <a:close/>
              </a:path>
              <a:path w="7960994" h="7925434">
                <a:moveTo>
                  <a:pt x="3550653" y="4978514"/>
                </a:moveTo>
                <a:lnTo>
                  <a:pt x="3536683" y="4978514"/>
                </a:lnTo>
                <a:lnTo>
                  <a:pt x="3536683" y="4991214"/>
                </a:lnTo>
                <a:lnTo>
                  <a:pt x="3550653" y="4991214"/>
                </a:lnTo>
                <a:lnTo>
                  <a:pt x="3550653" y="4978514"/>
                </a:lnTo>
                <a:close/>
              </a:path>
              <a:path w="7960994" h="7925434">
                <a:moveTo>
                  <a:pt x="3561283" y="2044750"/>
                </a:moveTo>
                <a:lnTo>
                  <a:pt x="3547338" y="2044750"/>
                </a:lnTo>
                <a:lnTo>
                  <a:pt x="3549815" y="2057450"/>
                </a:lnTo>
                <a:lnTo>
                  <a:pt x="3558806" y="2057450"/>
                </a:lnTo>
                <a:lnTo>
                  <a:pt x="3561283" y="2044750"/>
                </a:lnTo>
                <a:close/>
              </a:path>
              <a:path w="7960994" h="7925434">
                <a:moveTo>
                  <a:pt x="3563759" y="5257965"/>
                </a:moveTo>
                <a:lnTo>
                  <a:pt x="3549777" y="5257965"/>
                </a:lnTo>
                <a:lnTo>
                  <a:pt x="3549777" y="5270665"/>
                </a:lnTo>
                <a:lnTo>
                  <a:pt x="3563759" y="5270665"/>
                </a:lnTo>
                <a:lnTo>
                  <a:pt x="3563759" y="5257965"/>
                </a:lnTo>
                <a:close/>
              </a:path>
              <a:path w="7960994" h="7925434">
                <a:moveTo>
                  <a:pt x="3564115" y="1358900"/>
                </a:moveTo>
                <a:lnTo>
                  <a:pt x="3550132" y="1358900"/>
                </a:lnTo>
                <a:lnTo>
                  <a:pt x="3552621" y="1371600"/>
                </a:lnTo>
                <a:lnTo>
                  <a:pt x="3561613" y="1371600"/>
                </a:lnTo>
                <a:lnTo>
                  <a:pt x="3564115" y="1358900"/>
                </a:lnTo>
                <a:close/>
              </a:path>
              <a:path w="7960994" h="7925434">
                <a:moveTo>
                  <a:pt x="3572789" y="4254551"/>
                </a:moveTo>
                <a:lnTo>
                  <a:pt x="3558806" y="4254551"/>
                </a:lnTo>
                <a:lnTo>
                  <a:pt x="3561283" y="4267251"/>
                </a:lnTo>
                <a:lnTo>
                  <a:pt x="3570287" y="4267251"/>
                </a:lnTo>
                <a:lnTo>
                  <a:pt x="3572789" y="4254551"/>
                </a:lnTo>
                <a:close/>
              </a:path>
              <a:path w="7960994" h="7925434">
                <a:moveTo>
                  <a:pt x="3575304" y="7404265"/>
                </a:moveTo>
                <a:lnTo>
                  <a:pt x="3561346" y="7404265"/>
                </a:lnTo>
                <a:lnTo>
                  <a:pt x="3563836" y="7416965"/>
                </a:lnTo>
                <a:lnTo>
                  <a:pt x="3572840" y="7416965"/>
                </a:lnTo>
                <a:lnTo>
                  <a:pt x="3575304" y="7404265"/>
                </a:lnTo>
                <a:close/>
              </a:path>
              <a:path w="7960994" h="7925434">
                <a:moveTo>
                  <a:pt x="3575659" y="1803400"/>
                </a:moveTo>
                <a:lnTo>
                  <a:pt x="3561689" y="1803400"/>
                </a:lnTo>
                <a:lnTo>
                  <a:pt x="3561689" y="1816100"/>
                </a:lnTo>
                <a:lnTo>
                  <a:pt x="3575659" y="1816100"/>
                </a:lnTo>
                <a:lnTo>
                  <a:pt x="3575659" y="1803400"/>
                </a:lnTo>
                <a:close/>
              </a:path>
              <a:path w="7960994" h="7925434">
                <a:moveTo>
                  <a:pt x="3577272" y="4495914"/>
                </a:moveTo>
                <a:lnTo>
                  <a:pt x="3568204" y="4495914"/>
                </a:lnTo>
                <a:lnTo>
                  <a:pt x="3569500" y="4508614"/>
                </a:lnTo>
                <a:lnTo>
                  <a:pt x="3576002" y="4508614"/>
                </a:lnTo>
                <a:lnTo>
                  <a:pt x="3577272" y="4495914"/>
                </a:lnTo>
                <a:close/>
              </a:path>
              <a:path w="7960994" h="7925434">
                <a:moveTo>
                  <a:pt x="3591306" y="5029314"/>
                </a:moveTo>
                <a:lnTo>
                  <a:pt x="3586327" y="5016614"/>
                </a:lnTo>
                <a:lnTo>
                  <a:pt x="3582263" y="5016614"/>
                </a:lnTo>
                <a:lnTo>
                  <a:pt x="3577272" y="5029314"/>
                </a:lnTo>
                <a:lnTo>
                  <a:pt x="3591306" y="5029314"/>
                </a:lnTo>
                <a:close/>
              </a:path>
              <a:path w="7960994" h="7925434">
                <a:moveTo>
                  <a:pt x="3601631" y="2082850"/>
                </a:moveTo>
                <a:lnTo>
                  <a:pt x="3587724" y="2082850"/>
                </a:lnTo>
                <a:lnTo>
                  <a:pt x="3587724" y="2095550"/>
                </a:lnTo>
                <a:lnTo>
                  <a:pt x="3601631" y="2095550"/>
                </a:lnTo>
                <a:lnTo>
                  <a:pt x="3601631" y="2082850"/>
                </a:lnTo>
                <a:close/>
              </a:path>
              <a:path w="7960994" h="7925434">
                <a:moveTo>
                  <a:pt x="3602278" y="1320800"/>
                </a:moveTo>
                <a:lnTo>
                  <a:pt x="3593198" y="1320800"/>
                </a:lnTo>
                <a:lnTo>
                  <a:pt x="3594506" y="1333500"/>
                </a:lnTo>
                <a:lnTo>
                  <a:pt x="3601008" y="1333500"/>
                </a:lnTo>
                <a:lnTo>
                  <a:pt x="3602278" y="1320800"/>
                </a:lnTo>
                <a:close/>
              </a:path>
              <a:path w="7960994" h="7925434">
                <a:moveTo>
                  <a:pt x="3604374" y="5308765"/>
                </a:moveTo>
                <a:lnTo>
                  <a:pt x="3599383" y="5296065"/>
                </a:lnTo>
                <a:lnTo>
                  <a:pt x="3592855" y="5296065"/>
                </a:lnTo>
                <a:lnTo>
                  <a:pt x="3590391" y="5308765"/>
                </a:lnTo>
                <a:lnTo>
                  <a:pt x="3604374" y="5308765"/>
                </a:lnTo>
                <a:close/>
              </a:path>
              <a:path w="7960994" h="7925434">
                <a:moveTo>
                  <a:pt x="3610648" y="4216451"/>
                </a:moveTo>
                <a:lnTo>
                  <a:pt x="3601707" y="4216451"/>
                </a:lnTo>
                <a:lnTo>
                  <a:pt x="3602913" y="4229151"/>
                </a:lnTo>
                <a:lnTo>
                  <a:pt x="3609441" y="4229151"/>
                </a:lnTo>
                <a:lnTo>
                  <a:pt x="3610648" y="4216451"/>
                </a:lnTo>
                <a:close/>
              </a:path>
              <a:path w="7960994" h="7925434">
                <a:moveTo>
                  <a:pt x="3613493" y="7366165"/>
                </a:moveTo>
                <a:lnTo>
                  <a:pt x="3604425" y="7366165"/>
                </a:lnTo>
                <a:lnTo>
                  <a:pt x="3605695" y="7378865"/>
                </a:lnTo>
                <a:lnTo>
                  <a:pt x="3612197" y="7378865"/>
                </a:lnTo>
                <a:lnTo>
                  <a:pt x="3613493" y="7366165"/>
                </a:lnTo>
                <a:close/>
              </a:path>
              <a:path w="7960994" h="7925434">
                <a:moveTo>
                  <a:pt x="3616312" y="1854200"/>
                </a:moveTo>
                <a:lnTo>
                  <a:pt x="3611334" y="1841500"/>
                </a:lnTo>
                <a:lnTo>
                  <a:pt x="3607270" y="1841500"/>
                </a:lnTo>
                <a:lnTo>
                  <a:pt x="3602278" y="1854200"/>
                </a:lnTo>
                <a:lnTo>
                  <a:pt x="3616312" y="1854200"/>
                </a:lnTo>
                <a:close/>
              </a:path>
              <a:path w="7960994" h="7925434">
                <a:moveTo>
                  <a:pt x="3620351" y="4457814"/>
                </a:moveTo>
                <a:lnTo>
                  <a:pt x="3615359" y="4445114"/>
                </a:lnTo>
                <a:lnTo>
                  <a:pt x="3611346" y="4445114"/>
                </a:lnTo>
                <a:lnTo>
                  <a:pt x="3606368" y="4457814"/>
                </a:lnTo>
                <a:lnTo>
                  <a:pt x="3620351" y="4457814"/>
                </a:lnTo>
                <a:close/>
              </a:path>
              <a:path w="7960994" h="7925434">
                <a:moveTo>
                  <a:pt x="3631895" y="5067414"/>
                </a:moveTo>
                <a:lnTo>
                  <a:pt x="3626929" y="5054714"/>
                </a:lnTo>
                <a:lnTo>
                  <a:pt x="3622891" y="5054714"/>
                </a:lnTo>
                <a:lnTo>
                  <a:pt x="3617912" y="5067414"/>
                </a:lnTo>
                <a:lnTo>
                  <a:pt x="3631895" y="5067414"/>
                </a:lnTo>
                <a:close/>
              </a:path>
              <a:path w="7960994" h="7925434">
                <a:moveTo>
                  <a:pt x="3641991" y="2120950"/>
                </a:moveTo>
                <a:lnTo>
                  <a:pt x="3628098" y="2120950"/>
                </a:lnTo>
                <a:lnTo>
                  <a:pt x="3628098" y="2133650"/>
                </a:lnTo>
                <a:lnTo>
                  <a:pt x="3641991" y="2133650"/>
                </a:lnTo>
                <a:lnTo>
                  <a:pt x="3641991" y="2120950"/>
                </a:lnTo>
                <a:close/>
              </a:path>
              <a:path w="7960994" h="7925434">
                <a:moveTo>
                  <a:pt x="3642512" y="5346865"/>
                </a:moveTo>
                <a:lnTo>
                  <a:pt x="3640048" y="5334165"/>
                </a:lnTo>
                <a:lnTo>
                  <a:pt x="3635933" y="5334165"/>
                </a:lnTo>
                <a:lnTo>
                  <a:pt x="3633470" y="5346865"/>
                </a:lnTo>
                <a:lnTo>
                  <a:pt x="3634740" y="5346865"/>
                </a:lnTo>
                <a:lnTo>
                  <a:pt x="3636378" y="5359565"/>
                </a:lnTo>
                <a:lnTo>
                  <a:pt x="3639642" y="5359565"/>
                </a:lnTo>
                <a:lnTo>
                  <a:pt x="3641242" y="5346865"/>
                </a:lnTo>
                <a:lnTo>
                  <a:pt x="3642512" y="5346865"/>
                </a:lnTo>
                <a:close/>
              </a:path>
              <a:path w="7960994" h="7925434">
                <a:moveTo>
                  <a:pt x="3645357" y="1282700"/>
                </a:moveTo>
                <a:lnTo>
                  <a:pt x="3640366" y="1270000"/>
                </a:lnTo>
                <a:lnTo>
                  <a:pt x="3636353" y="1270000"/>
                </a:lnTo>
                <a:lnTo>
                  <a:pt x="3631374" y="1282700"/>
                </a:lnTo>
                <a:lnTo>
                  <a:pt x="3645357" y="1282700"/>
                </a:lnTo>
                <a:close/>
              </a:path>
              <a:path w="7960994" h="7925434">
                <a:moveTo>
                  <a:pt x="3651059" y="4178350"/>
                </a:moveTo>
                <a:lnTo>
                  <a:pt x="3648506" y="4165650"/>
                </a:lnTo>
                <a:lnTo>
                  <a:pt x="3644519" y="4165650"/>
                </a:lnTo>
                <a:lnTo>
                  <a:pt x="3642042" y="4178350"/>
                </a:lnTo>
                <a:lnTo>
                  <a:pt x="3651059" y="4178350"/>
                </a:lnTo>
                <a:close/>
              </a:path>
              <a:path w="7960994" h="7925434">
                <a:moveTo>
                  <a:pt x="3654082" y="7328065"/>
                </a:moveTo>
                <a:lnTo>
                  <a:pt x="3651593" y="7315365"/>
                </a:lnTo>
                <a:lnTo>
                  <a:pt x="3647554" y="7315365"/>
                </a:lnTo>
                <a:lnTo>
                  <a:pt x="3642512" y="7328065"/>
                </a:lnTo>
                <a:lnTo>
                  <a:pt x="3654082" y="7328065"/>
                </a:lnTo>
                <a:close/>
              </a:path>
              <a:path w="7960994" h="7925434">
                <a:moveTo>
                  <a:pt x="3656901" y="1892300"/>
                </a:moveTo>
                <a:lnTo>
                  <a:pt x="3651935" y="1879600"/>
                </a:lnTo>
                <a:lnTo>
                  <a:pt x="3647897" y="1879600"/>
                </a:lnTo>
                <a:lnTo>
                  <a:pt x="3642918" y="1892300"/>
                </a:lnTo>
                <a:lnTo>
                  <a:pt x="3656901" y="1892300"/>
                </a:lnTo>
                <a:close/>
              </a:path>
              <a:path w="7960994" h="7925434">
                <a:moveTo>
                  <a:pt x="3660940" y="4419714"/>
                </a:moveTo>
                <a:lnTo>
                  <a:pt x="3658514" y="4407014"/>
                </a:lnTo>
                <a:lnTo>
                  <a:pt x="3649446" y="4407014"/>
                </a:lnTo>
                <a:lnTo>
                  <a:pt x="3646957" y="4419714"/>
                </a:lnTo>
                <a:lnTo>
                  <a:pt x="3660940" y="4419714"/>
                </a:lnTo>
                <a:close/>
              </a:path>
              <a:path w="7960994" h="7925434">
                <a:moveTo>
                  <a:pt x="3670058" y="5105514"/>
                </a:moveTo>
                <a:lnTo>
                  <a:pt x="3660991" y="5105514"/>
                </a:lnTo>
                <a:lnTo>
                  <a:pt x="3662286" y="5118214"/>
                </a:lnTo>
                <a:lnTo>
                  <a:pt x="3668788" y="5118214"/>
                </a:lnTo>
                <a:lnTo>
                  <a:pt x="3670058" y="5105514"/>
                </a:lnTo>
                <a:close/>
              </a:path>
              <a:path w="7960994" h="7925434">
                <a:moveTo>
                  <a:pt x="3682390" y="2171750"/>
                </a:moveTo>
                <a:lnTo>
                  <a:pt x="3679914" y="2159050"/>
                </a:lnTo>
                <a:lnTo>
                  <a:pt x="3670909" y="2159050"/>
                </a:lnTo>
                <a:lnTo>
                  <a:pt x="3668433" y="2171750"/>
                </a:lnTo>
                <a:lnTo>
                  <a:pt x="3682390" y="2171750"/>
                </a:lnTo>
                <a:close/>
              </a:path>
              <a:path w="7960994" h="7925434">
                <a:moveTo>
                  <a:pt x="3685590" y="5384965"/>
                </a:moveTo>
                <a:lnTo>
                  <a:pt x="3671633" y="5384965"/>
                </a:lnTo>
                <a:lnTo>
                  <a:pt x="3674122" y="5397665"/>
                </a:lnTo>
                <a:lnTo>
                  <a:pt x="3683127" y="5397665"/>
                </a:lnTo>
                <a:lnTo>
                  <a:pt x="3685590" y="5384965"/>
                </a:lnTo>
                <a:close/>
              </a:path>
              <a:path w="7960994" h="7925434">
                <a:moveTo>
                  <a:pt x="3685946" y="1244600"/>
                </a:moveTo>
                <a:lnTo>
                  <a:pt x="3683520" y="1231900"/>
                </a:lnTo>
                <a:lnTo>
                  <a:pt x="3674453" y="1231900"/>
                </a:lnTo>
                <a:lnTo>
                  <a:pt x="3671951" y="1244600"/>
                </a:lnTo>
                <a:lnTo>
                  <a:pt x="3685946" y="1244600"/>
                </a:lnTo>
                <a:close/>
              </a:path>
              <a:path w="7960994" h="7925434">
                <a:moveTo>
                  <a:pt x="3693884" y="4140250"/>
                </a:moveTo>
                <a:lnTo>
                  <a:pt x="3691407" y="4127550"/>
                </a:lnTo>
                <a:lnTo>
                  <a:pt x="3684917" y="4127550"/>
                </a:lnTo>
                <a:lnTo>
                  <a:pt x="3679914" y="4140250"/>
                </a:lnTo>
                <a:lnTo>
                  <a:pt x="3693884" y="4140250"/>
                </a:lnTo>
                <a:close/>
              </a:path>
              <a:path w="7960994" h="7925434">
                <a:moveTo>
                  <a:pt x="3695065" y="1930400"/>
                </a:moveTo>
                <a:lnTo>
                  <a:pt x="3685997" y="1930400"/>
                </a:lnTo>
                <a:lnTo>
                  <a:pt x="3687292" y="1943100"/>
                </a:lnTo>
                <a:lnTo>
                  <a:pt x="3693795" y="1943100"/>
                </a:lnTo>
                <a:lnTo>
                  <a:pt x="3695065" y="1930400"/>
                </a:lnTo>
                <a:close/>
              </a:path>
              <a:path w="7960994" h="7925434">
                <a:moveTo>
                  <a:pt x="3697160" y="7289965"/>
                </a:moveTo>
                <a:lnTo>
                  <a:pt x="3692169" y="7277265"/>
                </a:lnTo>
                <a:lnTo>
                  <a:pt x="3688156" y="7277265"/>
                </a:lnTo>
                <a:lnTo>
                  <a:pt x="3683177" y="7289965"/>
                </a:lnTo>
                <a:lnTo>
                  <a:pt x="3697160" y="7289965"/>
                </a:lnTo>
                <a:close/>
              </a:path>
              <a:path w="7960994" h="7925434">
                <a:moveTo>
                  <a:pt x="3701592" y="4368914"/>
                </a:moveTo>
                <a:lnTo>
                  <a:pt x="3687559" y="4368914"/>
                </a:lnTo>
                <a:lnTo>
                  <a:pt x="3687559" y="4381614"/>
                </a:lnTo>
                <a:lnTo>
                  <a:pt x="3701592" y="4381614"/>
                </a:lnTo>
                <a:lnTo>
                  <a:pt x="3701592" y="4368914"/>
                </a:lnTo>
                <a:close/>
              </a:path>
              <a:path w="7960994" h="7925434">
                <a:moveTo>
                  <a:pt x="3713137" y="5143614"/>
                </a:moveTo>
                <a:lnTo>
                  <a:pt x="3699154" y="5143614"/>
                </a:lnTo>
                <a:lnTo>
                  <a:pt x="3701643" y="5156314"/>
                </a:lnTo>
                <a:lnTo>
                  <a:pt x="3709454" y="5156314"/>
                </a:lnTo>
                <a:lnTo>
                  <a:pt x="3713137" y="5143614"/>
                </a:lnTo>
                <a:close/>
              </a:path>
              <a:path w="7960994" h="7925434">
                <a:moveTo>
                  <a:pt x="3720274" y="2209850"/>
                </a:moveTo>
                <a:lnTo>
                  <a:pt x="3717772" y="2197150"/>
                </a:lnTo>
                <a:lnTo>
                  <a:pt x="3713784" y="2197150"/>
                </a:lnTo>
                <a:lnTo>
                  <a:pt x="3708857" y="2209850"/>
                </a:lnTo>
                <a:lnTo>
                  <a:pt x="3720274" y="2209850"/>
                </a:lnTo>
                <a:close/>
              </a:path>
              <a:path w="7960994" h="7925434">
                <a:moveTo>
                  <a:pt x="3726256" y="5423065"/>
                </a:moveTo>
                <a:lnTo>
                  <a:pt x="3712210" y="5423065"/>
                </a:lnTo>
                <a:lnTo>
                  <a:pt x="3712210" y="5435765"/>
                </a:lnTo>
                <a:lnTo>
                  <a:pt x="3726256" y="5435765"/>
                </a:lnTo>
                <a:lnTo>
                  <a:pt x="3726256" y="5423065"/>
                </a:lnTo>
                <a:close/>
              </a:path>
              <a:path w="7960994" h="7925434">
                <a:moveTo>
                  <a:pt x="3726599" y="1193800"/>
                </a:moveTo>
                <a:lnTo>
                  <a:pt x="3712565" y="1193800"/>
                </a:lnTo>
                <a:lnTo>
                  <a:pt x="3712565" y="1206500"/>
                </a:lnTo>
                <a:lnTo>
                  <a:pt x="3726599" y="1206500"/>
                </a:lnTo>
                <a:lnTo>
                  <a:pt x="3726599" y="1193800"/>
                </a:lnTo>
                <a:close/>
              </a:path>
              <a:path w="7960994" h="7925434">
                <a:moveTo>
                  <a:pt x="3734231" y="4089450"/>
                </a:moveTo>
                <a:lnTo>
                  <a:pt x="3720325" y="4089450"/>
                </a:lnTo>
                <a:lnTo>
                  <a:pt x="3720325" y="4102150"/>
                </a:lnTo>
                <a:lnTo>
                  <a:pt x="3734231" y="4102150"/>
                </a:lnTo>
                <a:lnTo>
                  <a:pt x="3734231" y="4089450"/>
                </a:lnTo>
                <a:close/>
              </a:path>
              <a:path w="7960994" h="7925434">
                <a:moveTo>
                  <a:pt x="3737787" y="7239165"/>
                </a:moveTo>
                <a:lnTo>
                  <a:pt x="3723754" y="7239165"/>
                </a:lnTo>
                <a:lnTo>
                  <a:pt x="3723754" y="7251865"/>
                </a:lnTo>
                <a:lnTo>
                  <a:pt x="3737787" y="7251865"/>
                </a:lnTo>
                <a:lnTo>
                  <a:pt x="3737787" y="7239165"/>
                </a:lnTo>
                <a:close/>
              </a:path>
              <a:path w="7960994" h="7925434">
                <a:moveTo>
                  <a:pt x="3738143" y="1968500"/>
                </a:moveTo>
                <a:lnTo>
                  <a:pt x="3724160" y="1968500"/>
                </a:lnTo>
                <a:lnTo>
                  <a:pt x="3726650" y="1981200"/>
                </a:lnTo>
                <a:lnTo>
                  <a:pt x="3734460" y="1981200"/>
                </a:lnTo>
                <a:lnTo>
                  <a:pt x="3738143" y="1968500"/>
                </a:lnTo>
                <a:close/>
              </a:path>
              <a:path w="7960994" h="7925434">
                <a:moveTo>
                  <a:pt x="3742182" y="4330814"/>
                </a:moveTo>
                <a:lnTo>
                  <a:pt x="3728199" y="4330814"/>
                </a:lnTo>
                <a:lnTo>
                  <a:pt x="3730688" y="4343514"/>
                </a:lnTo>
                <a:lnTo>
                  <a:pt x="3739692" y="4343514"/>
                </a:lnTo>
                <a:lnTo>
                  <a:pt x="3742182" y="4330814"/>
                </a:lnTo>
                <a:close/>
              </a:path>
              <a:path w="7960994" h="7925434">
                <a:moveTo>
                  <a:pt x="3753726" y="5181714"/>
                </a:moveTo>
                <a:lnTo>
                  <a:pt x="3739769" y="5181714"/>
                </a:lnTo>
                <a:lnTo>
                  <a:pt x="3739769" y="5194414"/>
                </a:lnTo>
                <a:lnTo>
                  <a:pt x="3753726" y="5194414"/>
                </a:lnTo>
                <a:lnTo>
                  <a:pt x="3753726" y="5181714"/>
                </a:lnTo>
                <a:close/>
              </a:path>
              <a:path w="7960994" h="7925434">
                <a:moveTo>
                  <a:pt x="3760660" y="2247950"/>
                </a:moveTo>
                <a:lnTo>
                  <a:pt x="3751669" y="2247950"/>
                </a:lnTo>
                <a:lnTo>
                  <a:pt x="3752939" y="2260650"/>
                </a:lnTo>
                <a:lnTo>
                  <a:pt x="3759403" y="2260650"/>
                </a:lnTo>
                <a:lnTo>
                  <a:pt x="3760660" y="2247950"/>
                </a:lnTo>
                <a:close/>
              </a:path>
              <a:path w="7960994" h="7925434">
                <a:moveTo>
                  <a:pt x="3766832" y="5461165"/>
                </a:moveTo>
                <a:lnTo>
                  <a:pt x="3752850" y="5461165"/>
                </a:lnTo>
                <a:lnTo>
                  <a:pt x="3752850" y="5473865"/>
                </a:lnTo>
                <a:lnTo>
                  <a:pt x="3766832" y="5473865"/>
                </a:lnTo>
                <a:lnTo>
                  <a:pt x="3766832" y="5461165"/>
                </a:lnTo>
                <a:close/>
              </a:path>
              <a:path w="7960994" h="7925434">
                <a:moveTo>
                  <a:pt x="3767188" y="1155700"/>
                </a:moveTo>
                <a:lnTo>
                  <a:pt x="3753205" y="1155700"/>
                </a:lnTo>
                <a:lnTo>
                  <a:pt x="3755694" y="1168400"/>
                </a:lnTo>
                <a:lnTo>
                  <a:pt x="3764699" y="1168400"/>
                </a:lnTo>
                <a:lnTo>
                  <a:pt x="3767188" y="1155700"/>
                </a:lnTo>
                <a:close/>
              </a:path>
              <a:path w="7960994" h="7925434">
                <a:moveTo>
                  <a:pt x="3774617" y="4051350"/>
                </a:moveTo>
                <a:lnTo>
                  <a:pt x="3760660" y="4051350"/>
                </a:lnTo>
                <a:lnTo>
                  <a:pt x="3760660" y="4064050"/>
                </a:lnTo>
                <a:lnTo>
                  <a:pt x="3774617" y="4064050"/>
                </a:lnTo>
                <a:lnTo>
                  <a:pt x="3774617" y="4051350"/>
                </a:lnTo>
                <a:close/>
              </a:path>
              <a:path w="7960994" h="7925434">
                <a:moveTo>
                  <a:pt x="3778377" y="7201065"/>
                </a:moveTo>
                <a:lnTo>
                  <a:pt x="3764419" y="7201065"/>
                </a:lnTo>
                <a:lnTo>
                  <a:pt x="3766909" y="7213765"/>
                </a:lnTo>
                <a:lnTo>
                  <a:pt x="3775913" y="7213765"/>
                </a:lnTo>
                <a:lnTo>
                  <a:pt x="3778377" y="7201065"/>
                </a:lnTo>
                <a:close/>
              </a:path>
              <a:path w="7960994" h="7925434">
                <a:moveTo>
                  <a:pt x="3778732" y="2006600"/>
                </a:moveTo>
                <a:lnTo>
                  <a:pt x="3764775" y="2006600"/>
                </a:lnTo>
                <a:lnTo>
                  <a:pt x="3764775" y="2019300"/>
                </a:lnTo>
                <a:lnTo>
                  <a:pt x="3778732" y="2019300"/>
                </a:lnTo>
                <a:lnTo>
                  <a:pt x="3778732" y="2006600"/>
                </a:lnTo>
                <a:close/>
              </a:path>
              <a:path w="7960994" h="7925434">
                <a:moveTo>
                  <a:pt x="3780345" y="4292714"/>
                </a:moveTo>
                <a:lnTo>
                  <a:pt x="3771277" y="4292714"/>
                </a:lnTo>
                <a:lnTo>
                  <a:pt x="3772547" y="4305414"/>
                </a:lnTo>
                <a:lnTo>
                  <a:pt x="3779050" y="4305414"/>
                </a:lnTo>
                <a:lnTo>
                  <a:pt x="3780345" y="4292714"/>
                </a:lnTo>
                <a:close/>
              </a:path>
              <a:path w="7960994" h="7925434">
                <a:moveTo>
                  <a:pt x="3794379" y="5219814"/>
                </a:moveTo>
                <a:lnTo>
                  <a:pt x="3780345" y="5219814"/>
                </a:lnTo>
                <a:lnTo>
                  <a:pt x="3780345" y="5232514"/>
                </a:lnTo>
                <a:lnTo>
                  <a:pt x="3794379" y="5232514"/>
                </a:lnTo>
                <a:lnTo>
                  <a:pt x="3794379" y="5219814"/>
                </a:lnTo>
                <a:close/>
              </a:path>
              <a:path w="7960994" h="7925434">
                <a:moveTo>
                  <a:pt x="3803485" y="2286050"/>
                </a:moveTo>
                <a:lnTo>
                  <a:pt x="3789578" y="2286050"/>
                </a:lnTo>
                <a:lnTo>
                  <a:pt x="3792016" y="2298750"/>
                </a:lnTo>
                <a:lnTo>
                  <a:pt x="3799738" y="2298750"/>
                </a:lnTo>
                <a:lnTo>
                  <a:pt x="3803485" y="2286050"/>
                </a:lnTo>
                <a:close/>
              </a:path>
              <a:path w="7960994" h="7925434">
                <a:moveTo>
                  <a:pt x="3805351" y="1117600"/>
                </a:moveTo>
                <a:lnTo>
                  <a:pt x="3796284" y="1117600"/>
                </a:lnTo>
                <a:lnTo>
                  <a:pt x="3797554" y="1130300"/>
                </a:lnTo>
                <a:lnTo>
                  <a:pt x="3804056" y="1130300"/>
                </a:lnTo>
                <a:lnTo>
                  <a:pt x="3805351" y="1117600"/>
                </a:lnTo>
                <a:close/>
              </a:path>
              <a:path w="7960994" h="7925434">
                <a:moveTo>
                  <a:pt x="3807422" y="5511965"/>
                </a:moveTo>
                <a:lnTo>
                  <a:pt x="3804958" y="5499265"/>
                </a:lnTo>
                <a:lnTo>
                  <a:pt x="3795928" y="5499265"/>
                </a:lnTo>
                <a:lnTo>
                  <a:pt x="3793464" y="5511965"/>
                </a:lnTo>
                <a:lnTo>
                  <a:pt x="3807422" y="5511965"/>
                </a:lnTo>
                <a:close/>
              </a:path>
              <a:path w="7960994" h="7925434">
                <a:moveTo>
                  <a:pt x="3814953" y="4013250"/>
                </a:moveTo>
                <a:lnTo>
                  <a:pt x="3801084" y="4013250"/>
                </a:lnTo>
                <a:lnTo>
                  <a:pt x="3803561" y="4025950"/>
                </a:lnTo>
                <a:lnTo>
                  <a:pt x="3812502" y="4025950"/>
                </a:lnTo>
                <a:lnTo>
                  <a:pt x="3814953" y="4013250"/>
                </a:lnTo>
                <a:close/>
              </a:path>
              <a:path w="7960994" h="7925434">
                <a:moveTo>
                  <a:pt x="3818991" y="7162965"/>
                </a:moveTo>
                <a:lnTo>
                  <a:pt x="3807498" y="7162965"/>
                </a:lnTo>
                <a:lnTo>
                  <a:pt x="3808768" y="7175665"/>
                </a:lnTo>
                <a:lnTo>
                  <a:pt x="3815270" y="7175665"/>
                </a:lnTo>
                <a:lnTo>
                  <a:pt x="3818991" y="7162965"/>
                </a:lnTo>
                <a:close/>
              </a:path>
              <a:path w="7960994" h="7925434">
                <a:moveTo>
                  <a:pt x="3819385" y="2044700"/>
                </a:moveTo>
                <a:lnTo>
                  <a:pt x="3805351" y="2044700"/>
                </a:lnTo>
                <a:lnTo>
                  <a:pt x="3805351" y="2057400"/>
                </a:lnTo>
                <a:lnTo>
                  <a:pt x="3819385" y="2057400"/>
                </a:lnTo>
                <a:lnTo>
                  <a:pt x="3819385" y="2044700"/>
                </a:lnTo>
                <a:close/>
              </a:path>
              <a:path w="7960994" h="7925434">
                <a:moveTo>
                  <a:pt x="3823424" y="4254614"/>
                </a:moveTo>
                <a:lnTo>
                  <a:pt x="3818445" y="4241914"/>
                </a:lnTo>
                <a:lnTo>
                  <a:pt x="3814432" y="4241914"/>
                </a:lnTo>
                <a:lnTo>
                  <a:pt x="3809441" y="4254614"/>
                </a:lnTo>
                <a:lnTo>
                  <a:pt x="3823424" y="4254614"/>
                </a:lnTo>
                <a:close/>
              </a:path>
              <a:path w="7960994" h="7925434">
                <a:moveTo>
                  <a:pt x="3832479" y="5270614"/>
                </a:moveTo>
                <a:lnTo>
                  <a:pt x="3829977" y="5257914"/>
                </a:lnTo>
                <a:lnTo>
                  <a:pt x="3825964" y="5257914"/>
                </a:lnTo>
                <a:lnTo>
                  <a:pt x="3823474" y="5270614"/>
                </a:lnTo>
                <a:lnTo>
                  <a:pt x="3832479" y="5270614"/>
                </a:lnTo>
                <a:close/>
              </a:path>
              <a:path w="7960994" h="7925434">
                <a:moveTo>
                  <a:pt x="3843832" y="2324150"/>
                </a:moveTo>
                <a:lnTo>
                  <a:pt x="3829951" y="2324150"/>
                </a:lnTo>
                <a:lnTo>
                  <a:pt x="3829951" y="2336850"/>
                </a:lnTo>
                <a:lnTo>
                  <a:pt x="3843832" y="2336850"/>
                </a:lnTo>
                <a:lnTo>
                  <a:pt x="3843832" y="2324150"/>
                </a:lnTo>
                <a:close/>
              </a:path>
              <a:path w="7960994" h="7925434">
                <a:moveTo>
                  <a:pt x="3845585" y="5550065"/>
                </a:moveTo>
                <a:lnTo>
                  <a:pt x="3843096" y="5537365"/>
                </a:lnTo>
                <a:lnTo>
                  <a:pt x="3839006" y="5537365"/>
                </a:lnTo>
                <a:lnTo>
                  <a:pt x="3836543" y="5550065"/>
                </a:lnTo>
                <a:lnTo>
                  <a:pt x="3837813" y="5550065"/>
                </a:lnTo>
                <a:lnTo>
                  <a:pt x="3839400" y="5562765"/>
                </a:lnTo>
                <a:lnTo>
                  <a:pt x="3842728" y="5562765"/>
                </a:lnTo>
                <a:lnTo>
                  <a:pt x="3844315" y="5550065"/>
                </a:lnTo>
                <a:lnTo>
                  <a:pt x="3845585" y="5550065"/>
                </a:lnTo>
                <a:close/>
              </a:path>
              <a:path w="7960994" h="7925434">
                <a:moveTo>
                  <a:pt x="3848430" y="1079500"/>
                </a:moveTo>
                <a:lnTo>
                  <a:pt x="3843451" y="1066800"/>
                </a:lnTo>
                <a:lnTo>
                  <a:pt x="3839438" y="1066800"/>
                </a:lnTo>
                <a:lnTo>
                  <a:pt x="3834447" y="1079500"/>
                </a:lnTo>
                <a:lnTo>
                  <a:pt x="3848430" y="1079500"/>
                </a:lnTo>
                <a:close/>
              </a:path>
              <a:path w="7960994" h="7925434">
                <a:moveTo>
                  <a:pt x="3855326" y="3975150"/>
                </a:moveTo>
                <a:lnTo>
                  <a:pt x="3850373" y="3962450"/>
                </a:lnTo>
                <a:lnTo>
                  <a:pt x="3846372" y="3962450"/>
                </a:lnTo>
                <a:lnTo>
                  <a:pt x="3841419" y="3975150"/>
                </a:lnTo>
                <a:lnTo>
                  <a:pt x="3855326" y="3975150"/>
                </a:lnTo>
                <a:close/>
              </a:path>
              <a:path w="7960994" h="7925434">
                <a:moveTo>
                  <a:pt x="3857485" y="2095500"/>
                </a:moveTo>
                <a:lnTo>
                  <a:pt x="3854983" y="2082800"/>
                </a:lnTo>
                <a:lnTo>
                  <a:pt x="3850970" y="2082800"/>
                </a:lnTo>
                <a:lnTo>
                  <a:pt x="3848481" y="2095500"/>
                </a:lnTo>
                <a:lnTo>
                  <a:pt x="3857485" y="2095500"/>
                </a:lnTo>
                <a:close/>
              </a:path>
              <a:path w="7960994" h="7925434">
                <a:moveTo>
                  <a:pt x="3859644" y="7124865"/>
                </a:moveTo>
                <a:lnTo>
                  <a:pt x="3854666" y="7112165"/>
                </a:lnTo>
                <a:lnTo>
                  <a:pt x="3850576" y="7112165"/>
                </a:lnTo>
                <a:lnTo>
                  <a:pt x="3848087" y="7124865"/>
                </a:lnTo>
                <a:lnTo>
                  <a:pt x="3859644" y="7124865"/>
                </a:lnTo>
                <a:close/>
              </a:path>
              <a:path w="7960994" h="7925434">
                <a:moveTo>
                  <a:pt x="3864064" y="4216514"/>
                </a:moveTo>
                <a:lnTo>
                  <a:pt x="3861600" y="4203814"/>
                </a:lnTo>
                <a:lnTo>
                  <a:pt x="3852519" y="4203814"/>
                </a:lnTo>
                <a:lnTo>
                  <a:pt x="3850030" y="4216514"/>
                </a:lnTo>
                <a:lnTo>
                  <a:pt x="3864064" y="4216514"/>
                </a:lnTo>
                <a:close/>
              </a:path>
              <a:path w="7960994" h="7925434">
                <a:moveTo>
                  <a:pt x="3873131" y="5308714"/>
                </a:moveTo>
                <a:lnTo>
                  <a:pt x="3864064" y="5308714"/>
                </a:lnTo>
                <a:lnTo>
                  <a:pt x="3865359" y="5321414"/>
                </a:lnTo>
                <a:lnTo>
                  <a:pt x="3871861" y="5321414"/>
                </a:lnTo>
                <a:lnTo>
                  <a:pt x="3873131" y="5308714"/>
                </a:lnTo>
                <a:close/>
              </a:path>
              <a:path w="7960994" h="7925434">
                <a:moveTo>
                  <a:pt x="3884244" y="2362250"/>
                </a:moveTo>
                <a:lnTo>
                  <a:pt x="3870287" y="2362250"/>
                </a:lnTo>
                <a:lnTo>
                  <a:pt x="3870287" y="2374950"/>
                </a:lnTo>
                <a:lnTo>
                  <a:pt x="3884244" y="2374950"/>
                </a:lnTo>
                <a:lnTo>
                  <a:pt x="3884244" y="2362250"/>
                </a:lnTo>
                <a:close/>
              </a:path>
              <a:path w="7960994" h="7925434">
                <a:moveTo>
                  <a:pt x="3888663" y="5588165"/>
                </a:moveTo>
                <a:lnTo>
                  <a:pt x="3874681" y="5588165"/>
                </a:lnTo>
                <a:lnTo>
                  <a:pt x="3877195" y="5600865"/>
                </a:lnTo>
                <a:lnTo>
                  <a:pt x="3886174" y="5600865"/>
                </a:lnTo>
                <a:lnTo>
                  <a:pt x="3888663" y="5588165"/>
                </a:lnTo>
                <a:close/>
              </a:path>
              <a:path w="7960994" h="7925434">
                <a:moveTo>
                  <a:pt x="3889070" y="1041400"/>
                </a:moveTo>
                <a:lnTo>
                  <a:pt x="3886593" y="1028700"/>
                </a:lnTo>
                <a:lnTo>
                  <a:pt x="3877526" y="1028700"/>
                </a:lnTo>
                <a:lnTo>
                  <a:pt x="3875036" y="1041400"/>
                </a:lnTo>
                <a:lnTo>
                  <a:pt x="3889070" y="1041400"/>
                </a:lnTo>
                <a:close/>
              </a:path>
              <a:path w="7960994" h="7925434">
                <a:moveTo>
                  <a:pt x="3895737" y="3937050"/>
                </a:moveTo>
                <a:lnTo>
                  <a:pt x="3890784" y="3924350"/>
                </a:lnTo>
                <a:lnTo>
                  <a:pt x="3884244" y="3924350"/>
                </a:lnTo>
                <a:lnTo>
                  <a:pt x="3881844" y="3937050"/>
                </a:lnTo>
                <a:lnTo>
                  <a:pt x="3895737" y="3937050"/>
                </a:lnTo>
                <a:close/>
              </a:path>
              <a:path w="7960994" h="7925434">
                <a:moveTo>
                  <a:pt x="3898138" y="2133600"/>
                </a:moveTo>
                <a:lnTo>
                  <a:pt x="3889070" y="2133600"/>
                </a:lnTo>
                <a:lnTo>
                  <a:pt x="3890365" y="2146300"/>
                </a:lnTo>
                <a:lnTo>
                  <a:pt x="3896868" y="2146300"/>
                </a:lnTo>
                <a:lnTo>
                  <a:pt x="3898138" y="2133600"/>
                </a:lnTo>
                <a:close/>
              </a:path>
              <a:path w="7960994" h="7925434">
                <a:moveTo>
                  <a:pt x="3900208" y="7086765"/>
                </a:moveTo>
                <a:lnTo>
                  <a:pt x="3897744" y="7074065"/>
                </a:lnTo>
                <a:lnTo>
                  <a:pt x="3891203" y="7074065"/>
                </a:lnTo>
                <a:lnTo>
                  <a:pt x="3886250" y="7086765"/>
                </a:lnTo>
                <a:lnTo>
                  <a:pt x="3900208" y="7086765"/>
                </a:lnTo>
                <a:close/>
              </a:path>
              <a:path w="7960994" h="7925434">
                <a:moveTo>
                  <a:pt x="3904665" y="4165714"/>
                </a:moveTo>
                <a:lnTo>
                  <a:pt x="3890607" y="4165714"/>
                </a:lnTo>
                <a:lnTo>
                  <a:pt x="3890607" y="4178414"/>
                </a:lnTo>
                <a:lnTo>
                  <a:pt x="3904665" y="4178414"/>
                </a:lnTo>
                <a:lnTo>
                  <a:pt x="3904665" y="4165714"/>
                </a:lnTo>
                <a:close/>
              </a:path>
              <a:path w="7960994" h="7925434">
                <a:moveTo>
                  <a:pt x="3916210" y="5346814"/>
                </a:moveTo>
                <a:lnTo>
                  <a:pt x="3902227" y="5346814"/>
                </a:lnTo>
                <a:lnTo>
                  <a:pt x="3904665" y="5359514"/>
                </a:lnTo>
                <a:lnTo>
                  <a:pt x="3913721" y="5359514"/>
                </a:lnTo>
                <a:lnTo>
                  <a:pt x="3916210" y="5346814"/>
                </a:lnTo>
                <a:close/>
              </a:path>
              <a:path w="7960994" h="7925434">
                <a:moveTo>
                  <a:pt x="3924579" y="2413050"/>
                </a:moveTo>
                <a:lnTo>
                  <a:pt x="3919626" y="2400350"/>
                </a:lnTo>
                <a:lnTo>
                  <a:pt x="3913187" y="2400350"/>
                </a:lnTo>
                <a:lnTo>
                  <a:pt x="3910685" y="2413050"/>
                </a:lnTo>
                <a:lnTo>
                  <a:pt x="3924579" y="2413050"/>
                </a:lnTo>
                <a:close/>
              </a:path>
              <a:path w="7960994" h="7925434">
                <a:moveTo>
                  <a:pt x="3929329" y="5626265"/>
                </a:moveTo>
                <a:lnTo>
                  <a:pt x="3915295" y="5626265"/>
                </a:lnTo>
                <a:lnTo>
                  <a:pt x="3915295" y="5638965"/>
                </a:lnTo>
                <a:lnTo>
                  <a:pt x="3929329" y="5638965"/>
                </a:lnTo>
                <a:lnTo>
                  <a:pt x="3929329" y="5626265"/>
                </a:lnTo>
                <a:close/>
              </a:path>
              <a:path w="7960994" h="7925434">
                <a:moveTo>
                  <a:pt x="3929672" y="990600"/>
                </a:moveTo>
                <a:lnTo>
                  <a:pt x="3915613" y="990600"/>
                </a:lnTo>
                <a:lnTo>
                  <a:pt x="3915613" y="1003300"/>
                </a:lnTo>
                <a:lnTo>
                  <a:pt x="3929672" y="1003300"/>
                </a:lnTo>
                <a:lnTo>
                  <a:pt x="3929672" y="990600"/>
                </a:lnTo>
                <a:close/>
              </a:path>
              <a:path w="7960994" h="7925434">
                <a:moveTo>
                  <a:pt x="3936060" y="3886250"/>
                </a:moveTo>
                <a:lnTo>
                  <a:pt x="3922179" y="3886250"/>
                </a:lnTo>
                <a:lnTo>
                  <a:pt x="3922179" y="3898950"/>
                </a:lnTo>
                <a:lnTo>
                  <a:pt x="3936060" y="3898950"/>
                </a:lnTo>
                <a:lnTo>
                  <a:pt x="3936060" y="3886250"/>
                </a:lnTo>
                <a:close/>
              </a:path>
              <a:path w="7960994" h="7925434">
                <a:moveTo>
                  <a:pt x="3940873" y="7035965"/>
                </a:moveTo>
                <a:lnTo>
                  <a:pt x="3926840" y="7035965"/>
                </a:lnTo>
                <a:lnTo>
                  <a:pt x="3926840" y="7048665"/>
                </a:lnTo>
                <a:lnTo>
                  <a:pt x="3940873" y="7048665"/>
                </a:lnTo>
                <a:lnTo>
                  <a:pt x="3940873" y="7035965"/>
                </a:lnTo>
                <a:close/>
              </a:path>
              <a:path w="7960994" h="7925434">
                <a:moveTo>
                  <a:pt x="3941216" y="2171700"/>
                </a:moveTo>
                <a:lnTo>
                  <a:pt x="3927233" y="2171700"/>
                </a:lnTo>
                <a:lnTo>
                  <a:pt x="3929672" y="2184400"/>
                </a:lnTo>
                <a:lnTo>
                  <a:pt x="3938727" y="2184400"/>
                </a:lnTo>
                <a:lnTo>
                  <a:pt x="3941216" y="2171700"/>
                </a:lnTo>
                <a:close/>
              </a:path>
              <a:path w="7960994" h="7925434">
                <a:moveTo>
                  <a:pt x="3945255" y="4127614"/>
                </a:moveTo>
                <a:lnTo>
                  <a:pt x="3931272" y="4127614"/>
                </a:lnTo>
                <a:lnTo>
                  <a:pt x="3933761" y="4140314"/>
                </a:lnTo>
                <a:lnTo>
                  <a:pt x="3942765" y="4140314"/>
                </a:lnTo>
                <a:lnTo>
                  <a:pt x="3945255" y="4127614"/>
                </a:lnTo>
                <a:close/>
              </a:path>
              <a:path w="7960994" h="7925434">
                <a:moveTo>
                  <a:pt x="3956799" y="5384914"/>
                </a:moveTo>
                <a:lnTo>
                  <a:pt x="3942842" y="5384914"/>
                </a:lnTo>
                <a:lnTo>
                  <a:pt x="3942842" y="5397614"/>
                </a:lnTo>
                <a:lnTo>
                  <a:pt x="3956799" y="5397614"/>
                </a:lnTo>
                <a:lnTo>
                  <a:pt x="3956799" y="5384914"/>
                </a:lnTo>
                <a:close/>
              </a:path>
              <a:path w="7960994" h="7925434">
                <a:moveTo>
                  <a:pt x="3965003" y="2451150"/>
                </a:moveTo>
                <a:lnTo>
                  <a:pt x="3960037" y="2438450"/>
                </a:lnTo>
                <a:lnTo>
                  <a:pt x="3955999" y="2438450"/>
                </a:lnTo>
                <a:lnTo>
                  <a:pt x="3953497" y="2451150"/>
                </a:lnTo>
                <a:lnTo>
                  <a:pt x="3965003" y="2451150"/>
                </a:lnTo>
                <a:close/>
              </a:path>
              <a:path w="7960994" h="7925434">
                <a:moveTo>
                  <a:pt x="3969905" y="5664365"/>
                </a:moveTo>
                <a:lnTo>
                  <a:pt x="3955948" y="5664365"/>
                </a:lnTo>
                <a:lnTo>
                  <a:pt x="3955948" y="5677065"/>
                </a:lnTo>
                <a:lnTo>
                  <a:pt x="3969905" y="5677065"/>
                </a:lnTo>
                <a:lnTo>
                  <a:pt x="3969905" y="5664365"/>
                </a:lnTo>
                <a:close/>
              </a:path>
              <a:path w="7960994" h="7925434">
                <a:moveTo>
                  <a:pt x="3970261" y="952500"/>
                </a:moveTo>
                <a:lnTo>
                  <a:pt x="3956278" y="952500"/>
                </a:lnTo>
                <a:lnTo>
                  <a:pt x="3958767" y="965200"/>
                </a:lnTo>
                <a:lnTo>
                  <a:pt x="3967772" y="965200"/>
                </a:lnTo>
                <a:lnTo>
                  <a:pt x="3970261" y="952500"/>
                </a:lnTo>
                <a:close/>
              </a:path>
              <a:path w="7960994" h="7925434">
                <a:moveTo>
                  <a:pt x="3976471" y="3848150"/>
                </a:moveTo>
                <a:lnTo>
                  <a:pt x="3962527" y="3848150"/>
                </a:lnTo>
                <a:lnTo>
                  <a:pt x="3962527" y="3860850"/>
                </a:lnTo>
                <a:lnTo>
                  <a:pt x="3976471" y="3860850"/>
                </a:lnTo>
                <a:lnTo>
                  <a:pt x="3976471" y="3848150"/>
                </a:lnTo>
                <a:close/>
              </a:path>
              <a:path w="7960994" h="7925434">
                <a:moveTo>
                  <a:pt x="3981475" y="6997865"/>
                </a:moveTo>
                <a:lnTo>
                  <a:pt x="3967492" y="6997865"/>
                </a:lnTo>
                <a:lnTo>
                  <a:pt x="3969982" y="7010565"/>
                </a:lnTo>
                <a:lnTo>
                  <a:pt x="3978960" y="7010565"/>
                </a:lnTo>
                <a:lnTo>
                  <a:pt x="3981475" y="6997865"/>
                </a:lnTo>
                <a:close/>
              </a:path>
              <a:path w="7960994" h="7925434">
                <a:moveTo>
                  <a:pt x="3981805" y="2209800"/>
                </a:moveTo>
                <a:lnTo>
                  <a:pt x="3967848" y="2209800"/>
                </a:lnTo>
                <a:lnTo>
                  <a:pt x="3967848" y="2222500"/>
                </a:lnTo>
                <a:lnTo>
                  <a:pt x="3981805" y="2222500"/>
                </a:lnTo>
                <a:lnTo>
                  <a:pt x="3981805" y="2209800"/>
                </a:lnTo>
                <a:close/>
              </a:path>
              <a:path w="7960994" h="7925434">
                <a:moveTo>
                  <a:pt x="3983418" y="4089514"/>
                </a:moveTo>
                <a:lnTo>
                  <a:pt x="3974350" y="4089514"/>
                </a:lnTo>
                <a:lnTo>
                  <a:pt x="3975620" y="4102214"/>
                </a:lnTo>
                <a:lnTo>
                  <a:pt x="3982123" y="4102214"/>
                </a:lnTo>
                <a:lnTo>
                  <a:pt x="3983418" y="4089514"/>
                </a:lnTo>
                <a:close/>
              </a:path>
              <a:path w="7960994" h="7925434">
                <a:moveTo>
                  <a:pt x="3997464" y="5423014"/>
                </a:moveTo>
                <a:lnTo>
                  <a:pt x="3983418" y="5423014"/>
                </a:lnTo>
                <a:lnTo>
                  <a:pt x="3983418" y="5435714"/>
                </a:lnTo>
                <a:lnTo>
                  <a:pt x="3997464" y="5435714"/>
                </a:lnTo>
                <a:lnTo>
                  <a:pt x="3997464" y="5423014"/>
                </a:lnTo>
                <a:close/>
              </a:path>
              <a:path w="7960994" h="7925434">
                <a:moveTo>
                  <a:pt x="4005338" y="2489250"/>
                </a:moveTo>
                <a:lnTo>
                  <a:pt x="3991470" y="2489250"/>
                </a:lnTo>
                <a:lnTo>
                  <a:pt x="3993921" y="2501950"/>
                </a:lnTo>
                <a:lnTo>
                  <a:pt x="4002862" y="2501950"/>
                </a:lnTo>
                <a:lnTo>
                  <a:pt x="4005338" y="2489250"/>
                </a:lnTo>
                <a:close/>
              </a:path>
              <a:path w="7960994" h="7925434">
                <a:moveTo>
                  <a:pt x="4008424" y="914400"/>
                </a:moveTo>
                <a:lnTo>
                  <a:pt x="3999357" y="914400"/>
                </a:lnTo>
                <a:lnTo>
                  <a:pt x="4000627" y="927100"/>
                </a:lnTo>
                <a:lnTo>
                  <a:pt x="4007129" y="927100"/>
                </a:lnTo>
                <a:lnTo>
                  <a:pt x="4008424" y="914400"/>
                </a:lnTo>
                <a:close/>
              </a:path>
              <a:path w="7960994" h="7925434">
                <a:moveTo>
                  <a:pt x="4010495" y="5715165"/>
                </a:moveTo>
                <a:lnTo>
                  <a:pt x="4008031" y="5702465"/>
                </a:lnTo>
                <a:lnTo>
                  <a:pt x="3999026" y="5702465"/>
                </a:lnTo>
                <a:lnTo>
                  <a:pt x="3996512" y="5715165"/>
                </a:lnTo>
                <a:lnTo>
                  <a:pt x="4010495" y="5715165"/>
                </a:lnTo>
                <a:close/>
              </a:path>
              <a:path w="7960994" h="7925434">
                <a:moveTo>
                  <a:pt x="4016845" y="3810050"/>
                </a:moveTo>
                <a:lnTo>
                  <a:pt x="4002938" y="3810050"/>
                </a:lnTo>
                <a:lnTo>
                  <a:pt x="4005415" y="3822750"/>
                </a:lnTo>
                <a:lnTo>
                  <a:pt x="4014330" y="3822750"/>
                </a:lnTo>
                <a:lnTo>
                  <a:pt x="4016845" y="3810050"/>
                </a:lnTo>
                <a:close/>
              </a:path>
              <a:path w="7960994" h="7925434">
                <a:moveTo>
                  <a:pt x="4019626" y="6959765"/>
                </a:moveTo>
                <a:lnTo>
                  <a:pt x="4010571" y="6959765"/>
                </a:lnTo>
                <a:lnTo>
                  <a:pt x="4011841" y="6972465"/>
                </a:lnTo>
                <a:lnTo>
                  <a:pt x="4018343" y="6972465"/>
                </a:lnTo>
                <a:lnTo>
                  <a:pt x="4019626" y="6959765"/>
                </a:lnTo>
                <a:close/>
              </a:path>
              <a:path w="7960994" h="7925434">
                <a:moveTo>
                  <a:pt x="4022471" y="2247900"/>
                </a:moveTo>
                <a:lnTo>
                  <a:pt x="4008424" y="2247900"/>
                </a:lnTo>
                <a:lnTo>
                  <a:pt x="4008424" y="2260600"/>
                </a:lnTo>
                <a:lnTo>
                  <a:pt x="4022471" y="2260600"/>
                </a:lnTo>
                <a:lnTo>
                  <a:pt x="4022471" y="2247900"/>
                </a:lnTo>
                <a:close/>
              </a:path>
              <a:path w="7960994" h="7925434">
                <a:moveTo>
                  <a:pt x="4026497" y="4051414"/>
                </a:moveTo>
                <a:lnTo>
                  <a:pt x="4021518" y="4038714"/>
                </a:lnTo>
                <a:lnTo>
                  <a:pt x="4017505" y="4038714"/>
                </a:lnTo>
                <a:lnTo>
                  <a:pt x="4012514" y="4051414"/>
                </a:lnTo>
                <a:lnTo>
                  <a:pt x="4026497" y="4051414"/>
                </a:lnTo>
                <a:close/>
              </a:path>
              <a:path w="7960994" h="7925434">
                <a:moveTo>
                  <a:pt x="4038041" y="5473814"/>
                </a:moveTo>
                <a:lnTo>
                  <a:pt x="4033062" y="5461114"/>
                </a:lnTo>
                <a:lnTo>
                  <a:pt x="4029049" y="5461114"/>
                </a:lnTo>
                <a:lnTo>
                  <a:pt x="4024058" y="5473814"/>
                </a:lnTo>
                <a:lnTo>
                  <a:pt x="4038041" y="5473814"/>
                </a:lnTo>
                <a:close/>
              </a:path>
              <a:path w="7960994" h="7925434">
                <a:moveTo>
                  <a:pt x="4045686" y="2527350"/>
                </a:moveTo>
                <a:lnTo>
                  <a:pt x="4031780" y="2527350"/>
                </a:lnTo>
                <a:lnTo>
                  <a:pt x="4031780" y="2540050"/>
                </a:lnTo>
                <a:lnTo>
                  <a:pt x="4045686" y="2540050"/>
                </a:lnTo>
                <a:lnTo>
                  <a:pt x="4045686" y="2527350"/>
                </a:lnTo>
                <a:close/>
              </a:path>
              <a:path w="7960994" h="7925434">
                <a:moveTo>
                  <a:pt x="4048658" y="5753265"/>
                </a:moveTo>
                <a:lnTo>
                  <a:pt x="4046169" y="5740565"/>
                </a:lnTo>
                <a:lnTo>
                  <a:pt x="4042105" y="5740565"/>
                </a:lnTo>
                <a:lnTo>
                  <a:pt x="4037126" y="5753265"/>
                </a:lnTo>
                <a:lnTo>
                  <a:pt x="4040886" y="5753265"/>
                </a:lnTo>
                <a:lnTo>
                  <a:pt x="4042486" y="5765965"/>
                </a:lnTo>
                <a:lnTo>
                  <a:pt x="4045801" y="5765965"/>
                </a:lnTo>
                <a:lnTo>
                  <a:pt x="4047388" y="5753265"/>
                </a:lnTo>
                <a:lnTo>
                  <a:pt x="4048658" y="5753265"/>
                </a:lnTo>
                <a:close/>
              </a:path>
              <a:path w="7960994" h="7925434">
                <a:moveTo>
                  <a:pt x="4051503" y="876300"/>
                </a:moveTo>
                <a:lnTo>
                  <a:pt x="4046524" y="863600"/>
                </a:lnTo>
                <a:lnTo>
                  <a:pt x="4042511" y="863600"/>
                </a:lnTo>
                <a:lnTo>
                  <a:pt x="4037520" y="876300"/>
                </a:lnTo>
                <a:lnTo>
                  <a:pt x="4051503" y="876300"/>
                </a:lnTo>
                <a:close/>
              </a:path>
              <a:path w="7960994" h="7925434">
                <a:moveTo>
                  <a:pt x="4054754" y="3771950"/>
                </a:moveTo>
                <a:lnTo>
                  <a:pt x="4045762" y="3771950"/>
                </a:lnTo>
                <a:lnTo>
                  <a:pt x="4047020" y="3784650"/>
                </a:lnTo>
                <a:lnTo>
                  <a:pt x="4053484" y="3784650"/>
                </a:lnTo>
                <a:lnTo>
                  <a:pt x="4054754" y="3771950"/>
                </a:lnTo>
                <a:close/>
              </a:path>
              <a:path w="7960994" h="7925434">
                <a:moveTo>
                  <a:pt x="4060228" y="6921665"/>
                </a:moveTo>
                <a:lnTo>
                  <a:pt x="4057739" y="6908965"/>
                </a:lnTo>
                <a:lnTo>
                  <a:pt x="4053700" y="6908965"/>
                </a:lnTo>
                <a:lnTo>
                  <a:pt x="4048658" y="6921665"/>
                </a:lnTo>
                <a:lnTo>
                  <a:pt x="4060228" y="6921665"/>
                </a:lnTo>
                <a:close/>
              </a:path>
              <a:path w="7960994" h="7925434">
                <a:moveTo>
                  <a:pt x="4063047" y="2298700"/>
                </a:moveTo>
                <a:lnTo>
                  <a:pt x="4058069" y="2286000"/>
                </a:lnTo>
                <a:lnTo>
                  <a:pt x="4054056" y="2286000"/>
                </a:lnTo>
                <a:lnTo>
                  <a:pt x="4049064" y="2298700"/>
                </a:lnTo>
                <a:lnTo>
                  <a:pt x="4063047" y="2298700"/>
                </a:lnTo>
                <a:close/>
              </a:path>
              <a:path w="7960994" h="7925434">
                <a:moveTo>
                  <a:pt x="4067137" y="4013314"/>
                </a:moveTo>
                <a:lnTo>
                  <a:pt x="4064597" y="4000614"/>
                </a:lnTo>
                <a:lnTo>
                  <a:pt x="4055592" y="4000614"/>
                </a:lnTo>
                <a:lnTo>
                  <a:pt x="4053103" y="4013314"/>
                </a:lnTo>
                <a:lnTo>
                  <a:pt x="4067137" y="4013314"/>
                </a:lnTo>
                <a:close/>
              </a:path>
              <a:path w="7960994" h="7925434">
                <a:moveTo>
                  <a:pt x="4078706" y="5511914"/>
                </a:moveTo>
                <a:lnTo>
                  <a:pt x="4073715" y="5499214"/>
                </a:lnTo>
                <a:lnTo>
                  <a:pt x="4069626" y="5499214"/>
                </a:lnTo>
                <a:lnTo>
                  <a:pt x="4067137" y="5511914"/>
                </a:lnTo>
                <a:lnTo>
                  <a:pt x="4068407" y="5524614"/>
                </a:lnTo>
                <a:lnTo>
                  <a:pt x="4074934" y="5524614"/>
                </a:lnTo>
                <a:lnTo>
                  <a:pt x="4078706" y="5511914"/>
                </a:lnTo>
                <a:close/>
              </a:path>
              <a:path w="7960994" h="7925434">
                <a:moveTo>
                  <a:pt x="4086098" y="2565450"/>
                </a:moveTo>
                <a:lnTo>
                  <a:pt x="4072153" y="2565450"/>
                </a:lnTo>
                <a:lnTo>
                  <a:pt x="4072153" y="2578150"/>
                </a:lnTo>
                <a:lnTo>
                  <a:pt x="4086098" y="2578150"/>
                </a:lnTo>
                <a:lnTo>
                  <a:pt x="4086098" y="2565450"/>
                </a:lnTo>
                <a:close/>
              </a:path>
              <a:path w="7960994" h="7925434">
                <a:moveTo>
                  <a:pt x="4091736" y="5791365"/>
                </a:moveTo>
                <a:lnTo>
                  <a:pt x="4077779" y="5791365"/>
                </a:lnTo>
                <a:lnTo>
                  <a:pt x="4080256" y="5804065"/>
                </a:lnTo>
                <a:lnTo>
                  <a:pt x="4089247" y="5804065"/>
                </a:lnTo>
                <a:lnTo>
                  <a:pt x="4091736" y="5791365"/>
                </a:lnTo>
                <a:close/>
              </a:path>
              <a:path w="7960994" h="7925434">
                <a:moveTo>
                  <a:pt x="4092143" y="838200"/>
                </a:moveTo>
                <a:lnTo>
                  <a:pt x="4089603" y="825500"/>
                </a:lnTo>
                <a:lnTo>
                  <a:pt x="4080599" y="825500"/>
                </a:lnTo>
                <a:lnTo>
                  <a:pt x="4078109" y="838200"/>
                </a:lnTo>
                <a:lnTo>
                  <a:pt x="4092143" y="838200"/>
                </a:lnTo>
                <a:close/>
              </a:path>
              <a:path w="7960994" h="7925434">
                <a:moveTo>
                  <a:pt x="4095115" y="3733850"/>
                </a:moveTo>
                <a:lnTo>
                  <a:pt x="4092638" y="3721150"/>
                </a:lnTo>
                <a:lnTo>
                  <a:pt x="4088625" y="3721150"/>
                </a:lnTo>
                <a:lnTo>
                  <a:pt x="4083621" y="3733850"/>
                </a:lnTo>
                <a:lnTo>
                  <a:pt x="4095115" y="3733850"/>
                </a:lnTo>
                <a:close/>
              </a:path>
              <a:path w="7960994" h="7925434">
                <a:moveTo>
                  <a:pt x="4103306" y="6883565"/>
                </a:moveTo>
                <a:lnTo>
                  <a:pt x="4100817" y="6870865"/>
                </a:lnTo>
                <a:lnTo>
                  <a:pt x="4091813" y="6870865"/>
                </a:lnTo>
                <a:lnTo>
                  <a:pt x="4089323" y="6883565"/>
                </a:lnTo>
                <a:lnTo>
                  <a:pt x="4103306" y="6883565"/>
                </a:lnTo>
                <a:close/>
              </a:path>
              <a:path w="7960994" h="7925434">
                <a:moveTo>
                  <a:pt x="4103713" y="2336800"/>
                </a:moveTo>
                <a:lnTo>
                  <a:pt x="4098721" y="2324100"/>
                </a:lnTo>
                <a:lnTo>
                  <a:pt x="4094632" y="2324100"/>
                </a:lnTo>
                <a:lnTo>
                  <a:pt x="4092143" y="2336800"/>
                </a:lnTo>
                <a:lnTo>
                  <a:pt x="4093413" y="2349500"/>
                </a:lnTo>
                <a:lnTo>
                  <a:pt x="4099941" y="2349500"/>
                </a:lnTo>
                <a:lnTo>
                  <a:pt x="4103713" y="2336800"/>
                </a:lnTo>
                <a:close/>
              </a:path>
              <a:path w="7960994" h="7925434">
                <a:moveTo>
                  <a:pt x="4107751" y="3962514"/>
                </a:moveTo>
                <a:lnTo>
                  <a:pt x="4093692" y="3962514"/>
                </a:lnTo>
                <a:lnTo>
                  <a:pt x="4093692" y="3975214"/>
                </a:lnTo>
                <a:lnTo>
                  <a:pt x="4107751" y="3975214"/>
                </a:lnTo>
                <a:lnTo>
                  <a:pt x="4107751" y="3962514"/>
                </a:lnTo>
                <a:close/>
              </a:path>
              <a:path w="7960994" h="7925434">
                <a:moveTo>
                  <a:pt x="4119295" y="5550014"/>
                </a:moveTo>
                <a:lnTo>
                  <a:pt x="4105249" y="5550014"/>
                </a:lnTo>
                <a:lnTo>
                  <a:pt x="4107802" y="5562714"/>
                </a:lnTo>
                <a:lnTo>
                  <a:pt x="4116794" y="5562714"/>
                </a:lnTo>
                <a:lnTo>
                  <a:pt x="4119295" y="5550014"/>
                </a:lnTo>
                <a:close/>
              </a:path>
              <a:path w="7960994" h="7925434">
                <a:moveTo>
                  <a:pt x="4126446" y="2616250"/>
                </a:moveTo>
                <a:lnTo>
                  <a:pt x="4121505" y="2603550"/>
                </a:lnTo>
                <a:lnTo>
                  <a:pt x="4117492" y="2603550"/>
                </a:lnTo>
                <a:lnTo>
                  <a:pt x="4112564" y="2616250"/>
                </a:lnTo>
                <a:lnTo>
                  <a:pt x="4126446" y="2616250"/>
                </a:lnTo>
                <a:close/>
              </a:path>
              <a:path w="7960994" h="7925434">
                <a:moveTo>
                  <a:pt x="4132402" y="5829465"/>
                </a:moveTo>
                <a:lnTo>
                  <a:pt x="4118368" y="5829465"/>
                </a:lnTo>
                <a:lnTo>
                  <a:pt x="4118368" y="5842165"/>
                </a:lnTo>
                <a:lnTo>
                  <a:pt x="4132402" y="5842165"/>
                </a:lnTo>
                <a:lnTo>
                  <a:pt x="4132402" y="5829465"/>
                </a:lnTo>
                <a:close/>
              </a:path>
              <a:path w="7960994" h="7925434">
                <a:moveTo>
                  <a:pt x="4132757" y="787400"/>
                </a:moveTo>
                <a:lnTo>
                  <a:pt x="4118699" y="787400"/>
                </a:lnTo>
                <a:lnTo>
                  <a:pt x="4118699" y="800100"/>
                </a:lnTo>
                <a:lnTo>
                  <a:pt x="4132757" y="800100"/>
                </a:lnTo>
                <a:lnTo>
                  <a:pt x="4132757" y="787400"/>
                </a:lnTo>
                <a:close/>
              </a:path>
              <a:path w="7960994" h="7925434">
                <a:moveTo>
                  <a:pt x="4137939" y="3695750"/>
                </a:moveTo>
                <a:lnTo>
                  <a:pt x="4135463" y="3683050"/>
                </a:lnTo>
                <a:lnTo>
                  <a:pt x="4126509" y="3683050"/>
                </a:lnTo>
                <a:lnTo>
                  <a:pt x="4124033" y="3695750"/>
                </a:lnTo>
                <a:lnTo>
                  <a:pt x="4137939" y="3695750"/>
                </a:lnTo>
                <a:close/>
              </a:path>
              <a:path w="7960994" h="7925434">
                <a:moveTo>
                  <a:pt x="4143946" y="6832765"/>
                </a:moveTo>
                <a:lnTo>
                  <a:pt x="4129913" y="6832765"/>
                </a:lnTo>
                <a:lnTo>
                  <a:pt x="4129913" y="6845465"/>
                </a:lnTo>
                <a:lnTo>
                  <a:pt x="4143946" y="6845465"/>
                </a:lnTo>
                <a:lnTo>
                  <a:pt x="4143946" y="6832765"/>
                </a:lnTo>
                <a:close/>
              </a:path>
              <a:path w="7960994" h="7925434">
                <a:moveTo>
                  <a:pt x="4144289" y="2374900"/>
                </a:moveTo>
                <a:lnTo>
                  <a:pt x="4130256" y="2374900"/>
                </a:lnTo>
                <a:lnTo>
                  <a:pt x="4132808" y="2387600"/>
                </a:lnTo>
                <a:lnTo>
                  <a:pt x="4141800" y="2387600"/>
                </a:lnTo>
                <a:lnTo>
                  <a:pt x="4144289" y="2374900"/>
                </a:lnTo>
                <a:close/>
              </a:path>
              <a:path w="7960994" h="7925434">
                <a:moveTo>
                  <a:pt x="4148328" y="3924414"/>
                </a:moveTo>
                <a:lnTo>
                  <a:pt x="4134345" y="3924414"/>
                </a:lnTo>
                <a:lnTo>
                  <a:pt x="4136834" y="3937114"/>
                </a:lnTo>
                <a:lnTo>
                  <a:pt x="4145838" y="3937114"/>
                </a:lnTo>
                <a:lnTo>
                  <a:pt x="4148328" y="3924414"/>
                </a:lnTo>
                <a:close/>
              </a:path>
              <a:path w="7960994" h="7925434">
                <a:moveTo>
                  <a:pt x="4159872" y="5588114"/>
                </a:moveTo>
                <a:lnTo>
                  <a:pt x="4145889" y="5588114"/>
                </a:lnTo>
                <a:lnTo>
                  <a:pt x="4145889" y="5600814"/>
                </a:lnTo>
                <a:lnTo>
                  <a:pt x="4159872" y="5600814"/>
                </a:lnTo>
                <a:lnTo>
                  <a:pt x="4159872" y="5588114"/>
                </a:lnTo>
                <a:close/>
              </a:path>
              <a:path w="7960994" h="7925434">
                <a:moveTo>
                  <a:pt x="4166857" y="2654350"/>
                </a:moveTo>
                <a:lnTo>
                  <a:pt x="4161904" y="2641650"/>
                </a:lnTo>
                <a:lnTo>
                  <a:pt x="4157840" y="2641650"/>
                </a:lnTo>
                <a:lnTo>
                  <a:pt x="4152900" y="2654350"/>
                </a:lnTo>
                <a:lnTo>
                  <a:pt x="4166857" y="2654350"/>
                </a:lnTo>
                <a:close/>
              </a:path>
              <a:path w="7960994" h="7925434">
                <a:moveTo>
                  <a:pt x="4172991" y="5867565"/>
                </a:moveTo>
                <a:lnTo>
                  <a:pt x="4158996" y="5867565"/>
                </a:lnTo>
                <a:lnTo>
                  <a:pt x="4158996" y="5880265"/>
                </a:lnTo>
                <a:lnTo>
                  <a:pt x="4172991" y="5880265"/>
                </a:lnTo>
                <a:lnTo>
                  <a:pt x="4172991" y="5867565"/>
                </a:lnTo>
                <a:close/>
              </a:path>
              <a:path w="7960994" h="7925434">
                <a:moveTo>
                  <a:pt x="4173334" y="749300"/>
                </a:moveTo>
                <a:lnTo>
                  <a:pt x="4159351" y="749300"/>
                </a:lnTo>
                <a:lnTo>
                  <a:pt x="4161840" y="762000"/>
                </a:lnTo>
                <a:lnTo>
                  <a:pt x="4170845" y="762000"/>
                </a:lnTo>
                <a:lnTo>
                  <a:pt x="4173334" y="749300"/>
                </a:lnTo>
                <a:close/>
              </a:path>
              <a:path w="7960994" h="7925434">
                <a:moveTo>
                  <a:pt x="4178325" y="3644950"/>
                </a:moveTo>
                <a:lnTo>
                  <a:pt x="4164380" y="3644950"/>
                </a:lnTo>
                <a:lnTo>
                  <a:pt x="4164380" y="3657650"/>
                </a:lnTo>
                <a:lnTo>
                  <a:pt x="4178325" y="3657650"/>
                </a:lnTo>
                <a:lnTo>
                  <a:pt x="4178325" y="3644950"/>
                </a:lnTo>
                <a:close/>
              </a:path>
              <a:path w="7960994" h="7925434">
                <a:moveTo>
                  <a:pt x="4184535" y="6794665"/>
                </a:moveTo>
                <a:lnTo>
                  <a:pt x="4170565" y="6794665"/>
                </a:lnTo>
                <a:lnTo>
                  <a:pt x="4170565" y="6807365"/>
                </a:lnTo>
                <a:lnTo>
                  <a:pt x="4184535" y="6807365"/>
                </a:lnTo>
                <a:lnTo>
                  <a:pt x="4184535" y="6794665"/>
                </a:lnTo>
                <a:close/>
              </a:path>
              <a:path w="7960994" h="7925434">
                <a:moveTo>
                  <a:pt x="4184878" y="2413000"/>
                </a:moveTo>
                <a:lnTo>
                  <a:pt x="4170896" y="2413000"/>
                </a:lnTo>
                <a:lnTo>
                  <a:pt x="4170896" y="2425700"/>
                </a:lnTo>
                <a:lnTo>
                  <a:pt x="4184878" y="2425700"/>
                </a:lnTo>
                <a:lnTo>
                  <a:pt x="4184878" y="2413000"/>
                </a:lnTo>
                <a:close/>
              </a:path>
              <a:path w="7960994" h="7925434">
                <a:moveTo>
                  <a:pt x="4186478" y="3886314"/>
                </a:moveTo>
                <a:lnTo>
                  <a:pt x="4177423" y="3886314"/>
                </a:lnTo>
                <a:lnTo>
                  <a:pt x="4178693" y="3899014"/>
                </a:lnTo>
                <a:lnTo>
                  <a:pt x="4185208" y="3899014"/>
                </a:lnTo>
                <a:lnTo>
                  <a:pt x="4186478" y="3886314"/>
                </a:lnTo>
                <a:close/>
              </a:path>
              <a:path w="7960994" h="7925434">
                <a:moveTo>
                  <a:pt x="4200537" y="5626214"/>
                </a:moveTo>
                <a:lnTo>
                  <a:pt x="4186478" y="5626214"/>
                </a:lnTo>
                <a:lnTo>
                  <a:pt x="4186478" y="5638914"/>
                </a:lnTo>
                <a:lnTo>
                  <a:pt x="4200537" y="5638914"/>
                </a:lnTo>
                <a:lnTo>
                  <a:pt x="4200537" y="5626214"/>
                </a:lnTo>
                <a:close/>
              </a:path>
              <a:path w="7960994" h="7925434">
                <a:moveTo>
                  <a:pt x="4204716" y="2692450"/>
                </a:moveTo>
                <a:lnTo>
                  <a:pt x="4195724" y="2692450"/>
                </a:lnTo>
                <a:lnTo>
                  <a:pt x="4196981" y="2705150"/>
                </a:lnTo>
                <a:lnTo>
                  <a:pt x="4203509" y="2705150"/>
                </a:lnTo>
                <a:lnTo>
                  <a:pt x="4204716" y="2692450"/>
                </a:lnTo>
                <a:close/>
              </a:path>
              <a:path w="7960994" h="7925434">
                <a:moveTo>
                  <a:pt x="4211485" y="711200"/>
                </a:moveTo>
                <a:lnTo>
                  <a:pt x="4202430" y="711200"/>
                </a:lnTo>
                <a:lnTo>
                  <a:pt x="4203700" y="723900"/>
                </a:lnTo>
                <a:lnTo>
                  <a:pt x="4210202" y="723900"/>
                </a:lnTo>
                <a:lnTo>
                  <a:pt x="4211485" y="711200"/>
                </a:lnTo>
                <a:close/>
              </a:path>
              <a:path w="7960994" h="7925434">
                <a:moveTo>
                  <a:pt x="4213568" y="5918365"/>
                </a:moveTo>
                <a:lnTo>
                  <a:pt x="4208615" y="5905665"/>
                </a:lnTo>
                <a:lnTo>
                  <a:pt x="4204576" y="5905665"/>
                </a:lnTo>
                <a:lnTo>
                  <a:pt x="4199585" y="5918365"/>
                </a:lnTo>
                <a:lnTo>
                  <a:pt x="4213568" y="5918365"/>
                </a:lnTo>
                <a:close/>
              </a:path>
              <a:path w="7960994" h="7925434">
                <a:moveTo>
                  <a:pt x="4218673" y="3606850"/>
                </a:moveTo>
                <a:lnTo>
                  <a:pt x="4204792" y="3606850"/>
                </a:lnTo>
                <a:lnTo>
                  <a:pt x="4204792" y="3619550"/>
                </a:lnTo>
                <a:lnTo>
                  <a:pt x="4218673" y="3619550"/>
                </a:lnTo>
                <a:lnTo>
                  <a:pt x="4218673" y="3606850"/>
                </a:lnTo>
                <a:close/>
              </a:path>
              <a:path w="7960994" h="7925434">
                <a:moveTo>
                  <a:pt x="4225188" y="6756565"/>
                </a:moveTo>
                <a:lnTo>
                  <a:pt x="4211155" y="6756565"/>
                </a:lnTo>
                <a:lnTo>
                  <a:pt x="4213644" y="6769265"/>
                </a:lnTo>
                <a:lnTo>
                  <a:pt x="4222699" y="6769265"/>
                </a:lnTo>
                <a:lnTo>
                  <a:pt x="4225188" y="6756565"/>
                </a:lnTo>
                <a:close/>
              </a:path>
              <a:path w="7960994" h="7925434">
                <a:moveTo>
                  <a:pt x="4225544" y="2451100"/>
                </a:moveTo>
                <a:lnTo>
                  <a:pt x="4211485" y="2451100"/>
                </a:lnTo>
                <a:lnTo>
                  <a:pt x="4211485" y="2463800"/>
                </a:lnTo>
                <a:lnTo>
                  <a:pt x="4225544" y="2463800"/>
                </a:lnTo>
                <a:lnTo>
                  <a:pt x="4225544" y="2451100"/>
                </a:lnTo>
                <a:close/>
              </a:path>
              <a:path w="7960994" h="7925434">
                <a:moveTo>
                  <a:pt x="4229557" y="3848214"/>
                </a:moveTo>
                <a:lnTo>
                  <a:pt x="4224591" y="3835514"/>
                </a:lnTo>
                <a:lnTo>
                  <a:pt x="4220578" y="3835514"/>
                </a:lnTo>
                <a:lnTo>
                  <a:pt x="4218089" y="3848214"/>
                </a:lnTo>
                <a:lnTo>
                  <a:pt x="4229557" y="3848214"/>
                </a:lnTo>
                <a:close/>
              </a:path>
              <a:path w="7960994" h="7925434">
                <a:moveTo>
                  <a:pt x="4241114" y="5677014"/>
                </a:moveTo>
                <a:lnTo>
                  <a:pt x="4236136" y="5664314"/>
                </a:lnTo>
                <a:lnTo>
                  <a:pt x="4232122" y="5664314"/>
                </a:lnTo>
                <a:lnTo>
                  <a:pt x="4227131" y="5677014"/>
                </a:lnTo>
                <a:lnTo>
                  <a:pt x="4241114" y="5677014"/>
                </a:lnTo>
                <a:close/>
              </a:path>
              <a:path w="7960994" h="7925434">
                <a:moveTo>
                  <a:pt x="4247540" y="2730550"/>
                </a:moveTo>
                <a:lnTo>
                  <a:pt x="4233634" y="2730550"/>
                </a:lnTo>
                <a:lnTo>
                  <a:pt x="4236110" y="2743250"/>
                </a:lnTo>
                <a:lnTo>
                  <a:pt x="4245064" y="2743250"/>
                </a:lnTo>
                <a:lnTo>
                  <a:pt x="4247540" y="2730550"/>
                </a:lnTo>
                <a:close/>
              </a:path>
              <a:path w="7960994" h="7925434">
                <a:moveTo>
                  <a:pt x="4251744" y="5956465"/>
                </a:moveTo>
                <a:lnTo>
                  <a:pt x="4249242" y="5943765"/>
                </a:lnTo>
                <a:lnTo>
                  <a:pt x="4245153" y="5943765"/>
                </a:lnTo>
                <a:lnTo>
                  <a:pt x="4242663" y="5956465"/>
                </a:lnTo>
                <a:lnTo>
                  <a:pt x="4251744" y="5956465"/>
                </a:lnTo>
                <a:close/>
              </a:path>
              <a:path w="7960994" h="7925434">
                <a:moveTo>
                  <a:pt x="4254563" y="673100"/>
                </a:moveTo>
                <a:lnTo>
                  <a:pt x="4249598" y="660400"/>
                </a:lnTo>
                <a:lnTo>
                  <a:pt x="4245584" y="660400"/>
                </a:lnTo>
                <a:lnTo>
                  <a:pt x="4243095" y="673100"/>
                </a:lnTo>
                <a:lnTo>
                  <a:pt x="4254563" y="673100"/>
                </a:lnTo>
                <a:close/>
              </a:path>
              <a:path w="7960994" h="7925434">
                <a:moveTo>
                  <a:pt x="4259084" y="3568750"/>
                </a:moveTo>
                <a:lnTo>
                  <a:pt x="4245140" y="3568750"/>
                </a:lnTo>
                <a:lnTo>
                  <a:pt x="4247616" y="3581450"/>
                </a:lnTo>
                <a:lnTo>
                  <a:pt x="4256608" y="3581450"/>
                </a:lnTo>
                <a:lnTo>
                  <a:pt x="4259084" y="3568750"/>
                </a:lnTo>
                <a:close/>
              </a:path>
              <a:path w="7960994" h="7925434">
                <a:moveTo>
                  <a:pt x="4265777" y="6718465"/>
                </a:moveTo>
                <a:lnTo>
                  <a:pt x="4260786" y="6705765"/>
                </a:lnTo>
                <a:lnTo>
                  <a:pt x="4256773" y="6705765"/>
                </a:lnTo>
                <a:lnTo>
                  <a:pt x="4251744" y="6718465"/>
                </a:lnTo>
                <a:lnTo>
                  <a:pt x="4265777" y="6718465"/>
                </a:lnTo>
                <a:close/>
              </a:path>
              <a:path w="7960994" h="7925434">
                <a:moveTo>
                  <a:pt x="4266120" y="2501900"/>
                </a:moveTo>
                <a:lnTo>
                  <a:pt x="4261142" y="2489200"/>
                </a:lnTo>
                <a:lnTo>
                  <a:pt x="4257129" y="2489200"/>
                </a:lnTo>
                <a:lnTo>
                  <a:pt x="4252138" y="2501900"/>
                </a:lnTo>
                <a:lnTo>
                  <a:pt x="4266120" y="2501900"/>
                </a:lnTo>
                <a:close/>
              </a:path>
              <a:path w="7960994" h="7925434">
                <a:moveTo>
                  <a:pt x="4270159" y="3810114"/>
                </a:moveTo>
                <a:lnTo>
                  <a:pt x="4267720" y="3797414"/>
                </a:lnTo>
                <a:lnTo>
                  <a:pt x="4258665" y="3797414"/>
                </a:lnTo>
                <a:lnTo>
                  <a:pt x="4256176" y="3810114"/>
                </a:lnTo>
                <a:lnTo>
                  <a:pt x="4270159" y="3810114"/>
                </a:lnTo>
                <a:close/>
              </a:path>
              <a:path w="7960994" h="7925434">
                <a:moveTo>
                  <a:pt x="4281703" y="5715114"/>
                </a:moveTo>
                <a:lnTo>
                  <a:pt x="4276788" y="5702414"/>
                </a:lnTo>
                <a:lnTo>
                  <a:pt x="4272712" y="5702414"/>
                </a:lnTo>
                <a:lnTo>
                  <a:pt x="4270210" y="5715114"/>
                </a:lnTo>
                <a:lnTo>
                  <a:pt x="4271505" y="5715114"/>
                </a:lnTo>
                <a:lnTo>
                  <a:pt x="4273105" y="5727814"/>
                </a:lnTo>
                <a:lnTo>
                  <a:pt x="4276344" y="5727814"/>
                </a:lnTo>
                <a:lnTo>
                  <a:pt x="4278020" y="5715114"/>
                </a:lnTo>
                <a:lnTo>
                  <a:pt x="4281703" y="5715114"/>
                </a:lnTo>
                <a:close/>
              </a:path>
              <a:path w="7960994" h="7925434">
                <a:moveTo>
                  <a:pt x="4287952" y="2768650"/>
                </a:moveTo>
                <a:lnTo>
                  <a:pt x="4274007" y="2768650"/>
                </a:lnTo>
                <a:lnTo>
                  <a:pt x="4274007" y="2781350"/>
                </a:lnTo>
                <a:lnTo>
                  <a:pt x="4287952" y="2781350"/>
                </a:lnTo>
                <a:lnTo>
                  <a:pt x="4287952" y="2768650"/>
                </a:lnTo>
                <a:close/>
              </a:path>
              <a:path w="7960994" h="7925434">
                <a:moveTo>
                  <a:pt x="4294822" y="5994565"/>
                </a:moveTo>
                <a:lnTo>
                  <a:pt x="4280852" y="5994565"/>
                </a:lnTo>
                <a:lnTo>
                  <a:pt x="4283329" y="6007265"/>
                </a:lnTo>
                <a:lnTo>
                  <a:pt x="4292320" y="6007265"/>
                </a:lnTo>
                <a:lnTo>
                  <a:pt x="4294822" y="5994565"/>
                </a:lnTo>
                <a:close/>
              </a:path>
              <a:path w="7960994" h="7925434">
                <a:moveTo>
                  <a:pt x="4295165" y="635000"/>
                </a:moveTo>
                <a:lnTo>
                  <a:pt x="4292727" y="622300"/>
                </a:lnTo>
                <a:lnTo>
                  <a:pt x="4283672" y="622300"/>
                </a:lnTo>
                <a:lnTo>
                  <a:pt x="4281182" y="635000"/>
                </a:lnTo>
                <a:lnTo>
                  <a:pt x="4295165" y="635000"/>
                </a:lnTo>
                <a:close/>
              </a:path>
              <a:path w="7960994" h="7925434">
                <a:moveTo>
                  <a:pt x="4299432" y="3530650"/>
                </a:moveTo>
                <a:lnTo>
                  <a:pt x="4294467" y="3517950"/>
                </a:lnTo>
                <a:lnTo>
                  <a:pt x="4290479" y="3517950"/>
                </a:lnTo>
                <a:lnTo>
                  <a:pt x="4285475" y="3530650"/>
                </a:lnTo>
                <a:lnTo>
                  <a:pt x="4289222" y="3530650"/>
                </a:lnTo>
                <a:lnTo>
                  <a:pt x="4290873" y="3543350"/>
                </a:lnTo>
                <a:lnTo>
                  <a:pt x="4294098" y="3543350"/>
                </a:lnTo>
                <a:lnTo>
                  <a:pt x="4295686" y="3530650"/>
                </a:lnTo>
                <a:lnTo>
                  <a:pt x="4299432" y="3530650"/>
                </a:lnTo>
                <a:close/>
              </a:path>
              <a:path w="7960994" h="7925434">
                <a:moveTo>
                  <a:pt x="4306379" y="6680365"/>
                </a:moveTo>
                <a:lnTo>
                  <a:pt x="4301401" y="6667665"/>
                </a:lnTo>
                <a:lnTo>
                  <a:pt x="4294873" y="6667665"/>
                </a:lnTo>
                <a:lnTo>
                  <a:pt x="4292397" y="6680365"/>
                </a:lnTo>
                <a:lnTo>
                  <a:pt x="4306379" y="6680365"/>
                </a:lnTo>
                <a:close/>
              </a:path>
              <a:path w="7960994" h="7925434">
                <a:moveTo>
                  <a:pt x="4306709" y="2540000"/>
                </a:moveTo>
                <a:lnTo>
                  <a:pt x="4301795" y="2527300"/>
                </a:lnTo>
                <a:lnTo>
                  <a:pt x="4297705" y="2527300"/>
                </a:lnTo>
                <a:lnTo>
                  <a:pt x="4295216" y="2540000"/>
                </a:lnTo>
                <a:lnTo>
                  <a:pt x="4296511" y="2540000"/>
                </a:lnTo>
                <a:lnTo>
                  <a:pt x="4298112" y="2552700"/>
                </a:lnTo>
                <a:lnTo>
                  <a:pt x="4301350" y="2552700"/>
                </a:lnTo>
                <a:lnTo>
                  <a:pt x="4303026" y="2540000"/>
                </a:lnTo>
                <a:lnTo>
                  <a:pt x="4306709" y="2540000"/>
                </a:lnTo>
                <a:close/>
              </a:path>
              <a:path w="7960994" h="7925434">
                <a:moveTo>
                  <a:pt x="4310799" y="3759314"/>
                </a:moveTo>
                <a:lnTo>
                  <a:pt x="4296765" y="3759314"/>
                </a:lnTo>
                <a:lnTo>
                  <a:pt x="4296765" y="3772014"/>
                </a:lnTo>
                <a:lnTo>
                  <a:pt x="4310799" y="3772014"/>
                </a:lnTo>
                <a:lnTo>
                  <a:pt x="4310799" y="3759314"/>
                </a:lnTo>
                <a:close/>
              </a:path>
              <a:path w="7960994" h="7925434">
                <a:moveTo>
                  <a:pt x="4322369" y="5753214"/>
                </a:moveTo>
                <a:lnTo>
                  <a:pt x="4308335" y="5753214"/>
                </a:lnTo>
                <a:lnTo>
                  <a:pt x="4310875" y="5765914"/>
                </a:lnTo>
                <a:lnTo>
                  <a:pt x="4319867" y="5765914"/>
                </a:lnTo>
                <a:lnTo>
                  <a:pt x="4322369" y="5753214"/>
                </a:lnTo>
                <a:close/>
              </a:path>
              <a:path w="7960994" h="7925434">
                <a:moveTo>
                  <a:pt x="4328299" y="2806750"/>
                </a:moveTo>
                <a:lnTo>
                  <a:pt x="4314418" y="2806750"/>
                </a:lnTo>
                <a:lnTo>
                  <a:pt x="4314418" y="2819450"/>
                </a:lnTo>
                <a:lnTo>
                  <a:pt x="4328299" y="2819450"/>
                </a:lnTo>
                <a:lnTo>
                  <a:pt x="4328299" y="2806750"/>
                </a:lnTo>
                <a:close/>
              </a:path>
              <a:path w="7960994" h="7925434">
                <a:moveTo>
                  <a:pt x="4335475" y="6032665"/>
                </a:moveTo>
                <a:lnTo>
                  <a:pt x="4321416" y="6032665"/>
                </a:lnTo>
                <a:lnTo>
                  <a:pt x="4321416" y="6045365"/>
                </a:lnTo>
                <a:lnTo>
                  <a:pt x="4335475" y="6045365"/>
                </a:lnTo>
                <a:lnTo>
                  <a:pt x="4335475" y="6032665"/>
                </a:lnTo>
                <a:close/>
              </a:path>
              <a:path w="7960994" h="7925434">
                <a:moveTo>
                  <a:pt x="4335805" y="584200"/>
                </a:moveTo>
                <a:lnTo>
                  <a:pt x="4321772" y="584200"/>
                </a:lnTo>
                <a:lnTo>
                  <a:pt x="4321772" y="596900"/>
                </a:lnTo>
                <a:lnTo>
                  <a:pt x="4335805" y="596900"/>
                </a:lnTo>
                <a:lnTo>
                  <a:pt x="4335805" y="584200"/>
                </a:lnTo>
                <a:close/>
              </a:path>
              <a:path w="7960994" h="7925434">
                <a:moveTo>
                  <a:pt x="4339793" y="3492550"/>
                </a:moveTo>
                <a:lnTo>
                  <a:pt x="4334840" y="3479850"/>
                </a:lnTo>
                <a:lnTo>
                  <a:pt x="4328350" y="3479850"/>
                </a:lnTo>
                <a:lnTo>
                  <a:pt x="4325886" y="3492550"/>
                </a:lnTo>
                <a:lnTo>
                  <a:pt x="4339793" y="3492550"/>
                </a:lnTo>
                <a:close/>
              </a:path>
              <a:path w="7960994" h="7925434">
                <a:moveTo>
                  <a:pt x="4347019" y="6629565"/>
                </a:moveTo>
                <a:lnTo>
                  <a:pt x="4332986" y="6629565"/>
                </a:lnTo>
                <a:lnTo>
                  <a:pt x="4332986" y="6642265"/>
                </a:lnTo>
                <a:lnTo>
                  <a:pt x="4347019" y="6642265"/>
                </a:lnTo>
                <a:lnTo>
                  <a:pt x="4347019" y="6629565"/>
                </a:lnTo>
                <a:close/>
              </a:path>
              <a:path w="7960994" h="7925434">
                <a:moveTo>
                  <a:pt x="4347375" y="2578100"/>
                </a:moveTo>
                <a:lnTo>
                  <a:pt x="4333329" y="2578100"/>
                </a:lnTo>
                <a:lnTo>
                  <a:pt x="4335881" y="2590800"/>
                </a:lnTo>
                <a:lnTo>
                  <a:pt x="4344873" y="2590800"/>
                </a:lnTo>
                <a:lnTo>
                  <a:pt x="4347375" y="2578100"/>
                </a:lnTo>
                <a:close/>
              </a:path>
              <a:path w="7960994" h="7925434">
                <a:moveTo>
                  <a:pt x="4351413" y="3721214"/>
                </a:moveTo>
                <a:lnTo>
                  <a:pt x="4337418" y="3721214"/>
                </a:lnTo>
                <a:lnTo>
                  <a:pt x="4339920" y="3733914"/>
                </a:lnTo>
                <a:lnTo>
                  <a:pt x="4348912" y="3733914"/>
                </a:lnTo>
                <a:lnTo>
                  <a:pt x="4351413" y="3721214"/>
                </a:lnTo>
                <a:close/>
              </a:path>
              <a:path w="7960994" h="7925434">
                <a:moveTo>
                  <a:pt x="4362945" y="5791314"/>
                </a:moveTo>
                <a:lnTo>
                  <a:pt x="4348962" y="5791314"/>
                </a:lnTo>
                <a:lnTo>
                  <a:pt x="4348962" y="5804014"/>
                </a:lnTo>
                <a:lnTo>
                  <a:pt x="4362945" y="5804014"/>
                </a:lnTo>
                <a:lnTo>
                  <a:pt x="4362945" y="5791314"/>
                </a:lnTo>
                <a:close/>
              </a:path>
              <a:path w="7960994" h="7925434">
                <a:moveTo>
                  <a:pt x="4368711" y="2857550"/>
                </a:moveTo>
                <a:lnTo>
                  <a:pt x="4363758" y="2844850"/>
                </a:lnTo>
                <a:lnTo>
                  <a:pt x="4357243" y="2844850"/>
                </a:lnTo>
                <a:lnTo>
                  <a:pt x="4354741" y="2857550"/>
                </a:lnTo>
                <a:lnTo>
                  <a:pt x="4368711" y="2857550"/>
                </a:lnTo>
                <a:close/>
              </a:path>
              <a:path w="7960994" h="7925434">
                <a:moveTo>
                  <a:pt x="4376064" y="6070765"/>
                </a:moveTo>
                <a:lnTo>
                  <a:pt x="4362081" y="6070765"/>
                </a:lnTo>
                <a:lnTo>
                  <a:pt x="4362081" y="6083465"/>
                </a:lnTo>
                <a:lnTo>
                  <a:pt x="4376064" y="6083465"/>
                </a:lnTo>
                <a:lnTo>
                  <a:pt x="4376064" y="6070765"/>
                </a:lnTo>
                <a:close/>
              </a:path>
              <a:path w="7960994" h="7925434">
                <a:moveTo>
                  <a:pt x="4376407" y="546100"/>
                </a:moveTo>
                <a:lnTo>
                  <a:pt x="4362424" y="546100"/>
                </a:lnTo>
                <a:lnTo>
                  <a:pt x="4364926" y="558800"/>
                </a:lnTo>
                <a:lnTo>
                  <a:pt x="4373918" y="558800"/>
                </a:lnTo>
                <a:lnTo>
                  <a:pt x="4376407" y="546100"/>
                </a:lnTo>
                <a:close/>
              </a:path>
              <a:path w="7960994" h="7925434">
                <a:moveTo>
                  <a:pt x="4380179" y="3454450"/>
                </a:moveTo>
                <a:lnTo>
                  <a:pt x="4375251" y="3441750"/>
                </a:lnTo>
                <a:lnTo>
                  <a:pt x="4371162" y="3441750"/>
                </a:lnTo>
                <a:lnTo>
                  <a:pt x="4366234" y="3454450"/>
                </a:lnTo>
                <a:lnTo>
                  <a:pt x="4380179" y="3454450"/>
                </a:lnTo>
                <a:close/>
              </a:path>
              <a:path w="7960994" h="7925434">
                <a:moveTo>
                  <a:pt x="4387608" y="6591465"/>
                </a:moveTo>
                <a:lnTo>
                  <a:pt x="4373638" y="6591465"/>
                </a:lnTo>
                <a:lnTo>
                  <a:pt x="4373638" y="6604165"/>
                </a:lnTo>
                <a:lnTo>
                  <a:pt x="4387608" y="6604165"/>
                </a:lnTo>
                <a:lnTo>
                  <a:pt x="4387608" y="6591465"/>
                </a:lnTo>
                <a:close/>
              </a:path>
              <a:path w="7960994" h="7925434">
                <a:moveTo>
                  <a:pt x="4387951" y="2616200"/>
                </a:moveTo>
                <a:lnTo>
                  <a:pt x="4373969" y="2616200"/>
                </a:lnTo>
                <a:lnTo>
                  <a:pt x="4373969" y="2628900"/>
                </a:lnTo>
                <a:lnTo>
                  <a:pt x="4387951" y="2628900"/>
                </a:lnTo>
                <a:lnTo>
                  <a:pt x="4387951" y="2616200"/>
                </a:lnTo>
                <a:close/>
              </a:path>
              <a:path w="7960994" h="7925434">
                <a:moveTo>
                  <a:pt x="4389577" y="3683114"/>
                </a:moveTo>
                <a:lnTo>
                  <a:pt x="4380496" y="3683114"/>
                </a:lnTo>
                <a:lnTo>
                  <a:pt x="4381766" y="3695814"/>
                </a:lnTo>
                <a:lnTo>
                  <a:pt x="4388282" y="3695814"/>
                </a:lnTo>
                <a:lnTo>
                  <a:pt x="4389577" y="3683114"/>
                </a:lnTo>
                <a:close/>
              </a:path>
              <a:path w="7960994" h="7925434">
                <a:moveTo>
                  <a:pt x="4403610" y="5829414"/>
                </a:moveTo>
                <a:lnTo>
                  <a:pt x="4389577" y="5829414"/>
                </a:lnTo>
                <a:lnTo>
                  <a:pt x="4389577" y="5842114"/>
                </a:lnTo>
                <a:lnTo>
                  <a:pt x="4403610" y="5842114"/>
                </a:lnTo>
                <a:lnTo>
                  <a:pt x="4403610" y="5829414"/>
                </a:lnTo>
                <a:close/>
              </a:path>
              <a:path w="7960994" h="7925434">
                <a:moveTo>
                  <a:pt x="4409046" y="2895650"/>
                </a:moveTo>
                <a:lnTo>
                  <a:pt x="4404093" y="2882950"/>
                </a:lnTo>
                <a:lnTo>
                  <a:pt x="4400105" y="2882950"/>
                </a:lnTo>
                <a:lnTo>
                  <a:pt x="4395152" y="2895650"/>
                </a:lnTo>
                <a:lnTo>
                  <a:pt x="4409046" y="2895650"/>
                </a:lnTo>
                <a:close/>
              </a:path>
              <a:path w="7960994" h="7925434">
                <a:moveTo>
                  <a:pt x="4414583" y="508000"/>
                </a:moveTo>
                <a:lnTo>
                  <a:pt x="4405503" y="508000"/>
                </a:lnTo>
                <a:lnTo>
                  <a:pt x="4406773" y="520700"/>
                </a:lnTo>
                <a:lnTo>
                  <a:pt x="4413288" y="520700"/>
                </a:lnTo>
                <a:lnTo>
                  <a:pt x="4414583" y="508000"/>
                </a:lnTo>
                <a:close/>
              </a:path>
              <a:path w="7960994" h="7925434">
                <a:moveTo>
                  <a:pt x="4416653" y="6121565"/>
                </a:moveTo>
                <a:lnTo>
                  <a:pt x="4411688" y="6108865"/>
                </a:lnTo>
                <a:lnTo>
                  <a:pt x="4407649" y="6108865"/>
                </a:lnTo>
                <a:lnTo>
                  <a:pt x="4402683" y="6121565"/>
                </a:lnTo>
                <a:lnTo>
                  <a:pt x="4416653" y="6121565"/>
                </a:lnTo>
                <a:close/>
              </a:path>
              <a:path w="7960994" h="7925434">
                <a:moveTo>
                  <a:pt x="4420527" y="3403650"/>
                </a:moveTo>
                <a:lnTo>
                  <a:pt x="4406646" y="3403650"/>
                </a:lnTo>
                <a:lnTo>
                  <a:pt x="4406646" y="3416350"/>
                </a:lnTo>
                <a:lnTo>
                  <a:pt x="4420527" y="3416350"/>
                </a:lnTo>
                <a:lnTo>
                  <a:pt x="4420527" y="3403650"/>
                </a:lnTo>
                <a:close/>
              </a:path>
              <a:path w="7960994" h="7925434">
                <a:moveTo>
                  <a:pt x="4428210" y="6553365"/>
                </a:moveTo>
                <a:lnTo>
                  <a:pt x="4414228" y="6553365"/>
                </a:lnTo>
                <a:lnTo>
                  <a:pt x="4416717" y="6566065"/>
                </a:lnTo>
                <a:lnTo>
                  <a:pt x="4424502" y="6566065"/>
                </a:lnTo>
                <a:lnTo>
                  <a:pt x="4428210" y="6553365"/>
                </a:lnTo>
                <a:close/>
              </a:path>
              <a:path w="7960994" h="7925434">
                <a:moveTo>
                  <a:pt x="4428617" y="2654300"/>
                </a:moveTo>
                <a:lnTo>
                  <a:pt x="4414583" y="2654300"/>
                </a:lnTo>
                <a:lnTo>
                  <a:pt x="4414583" y="2667000"/>
                </a:lnTo>
                <a:lnTo>
                  <a:pt x="4428617" y="2667000"/>
                </a:lnTo>
                <a:lnTo>
                  <a:pt x="4428617" y="2654300"/>
                </a:lnTo>
                <a:close/>
              </a:path>
              <a:path w="7960994" h="7925434">
                <a:moveTo>
                  <a:pt x="4432655" y="3645014"/>
                </a:moveTo>
                <a:lnTo>
                  <a:pt x="4427664" y="3632314"/>
                </a:lnTo>
                <a:lnTo>
                  <a:pt x="4423651" y="3632314"/>
                </a:lnTo>
                <a:lnTo>
                  <a:pt x="4421086" y="3645014"/>
                </a:lnTo>
                <a:lnTo>
                  <a:pt x="4432655" y="3645014"/>
                </a:lnTo>
                <a:close/>
              </a:path>
              <a:path w="7960994" h="7925434">
                <a:moveTo>
                  <a:pt x="4444200" y="5880214"/>
                </a:moveTo>
                <a:lnTo>
                  <a:pt x="4439209" y="5867514"/>
                </a:lnTo>
                <a:lnTo>
                  <a:pt x="4435195" y="5867514"/>
                </a:lnTo>
                <a:lnTo>
                  <a:pt x="4430204" y="5880214"/>
                </a:lnTo>
                <a:lnTo>
                  <a:pt x="4444200" y="5880214"/>
                </a:lnTo>
                <a:close/>
              </a:path>
              <a:path w="7960994" h="7925434">
                <a:moveTo>
                  <a:pt x="4446917" y="2933750"/>
                </a:moveTo>
                <a:lnTo>
                  <a:pt x="4437964" y="2933750"/>
                </a:lnTo>
                <a:lnTo>
                  <a:pt x="4439183" y="2946450"/>
                </a:lnTo>
                <a:lnTo>
                  <a:pt x="4445698" y="2946450"/>
                </a:lnTo>
                <a:lnTo>
                  <a:pt x="4446917" y="2933750"/>
                </a:lnTo>
                <a:close/>
              </a:path>
              <a:path w="7960994" h="7925434">
                <a:moveTo>
                  <a:pt x="4457306" y="6159665"/>
                </a:moveTo>
                <a:lnTo>
                  <a:pt x="4452328" y="6146965"/>
                </a:lnTo>
                <a:lnTo>
                  <a:pt x="4448238" y="6146965"/>
                </a:lnTo>
                <a:lnTo>
                  <a:pt x="4445762" y="6159665"/>
                </a:lnTo>
                <a:lnTo>
                  <a:pt x="4457306" y="6159665"/>
                </a:lnTo>
                <a:close/>
              </a:path>
              <a:path w="7960994" h="7925434">
                <a:moveTo>
                  <a:pt x="4457662" y="469900"/>
                </a:moveTo>
                <a:lnTo>
                  <a:pt x="4452671" y="457200"/>
                </a:lnTo>
                <a:lnTo>
                  <a:pt x="4448657" y="457200"/>
                </a:lnTo>
                <a:lnTo>
                  <a:pt x="4446092" y="469900"/>
                </a:lnTo>
                <a:lnTo>
                  <a:pt x="4457662" y="469900"/>
                </a:lnTo>
                <a:close/>
              </a:path>
              <a:path w="7960994" h="7925434">
                <a:moveTo>
                  <a:pt x="4460887" y="3365550"/>
                </a:moveTo>
                <a:lnTo>
                  <a:pt x="4446994" y="3365550"/>
                </a:lnTo>
                <a:lnTo>
                  <a:pt x="4449470" y="3378250"/>
                </a:lnTo>
                <a:lnTo>
                  <a:pt x="4457204" y="3378250"/>
                </a:lnTo>
                <a:lnTo>
                  <a:pt x="4460887" y="3365550"/>
                </a:lnTo>
                <a:close/>
              </a:path>
              <a:path w="7960994" h="7925434">
                <a:moveTo>
                  <a:pt x="4466361" y="6515265"/>
                </a:moveTo>
                <a:lnTo>
                  <a:pt x="4463885" y="6502565"/>
                </a:lnTo>
                <a:lnTo>
                  <a:pt x="4459795" y="6502565"/>
                </a:lnTo>
                <a:lnTo>
                  <a:pt x="4454868" y="6515265"/>
                </a:lnTo>
                <a:lnTo>
                  <a:pt x="4466361" y="6515265"/>
                </a:lnTo>
                <a:close/>
              </a:path>
              <a:path w="7960994" h="7925434">
                <a:moveTo>
                  <a:pt x="4469206" y="2705100"/>
                </a:moveTo>
                <a:lnTo>
                  <a:pt x="4464215" y="2692400"/>
                </a:lnTo>
                <a:lnTo>
                  <a:pt x="4460202" y="2692400"/>
                </a:lnTo>
                <a:lnTo>
                  <a:pt x="4455211" y="2705100"/>
                </a:lnTo>
                <a:lnTo>
                  <a:pt x="4469206" y="2705100"/>
                </a:lnTo>
                <a:close/>
              </a:path>
              <a:path w="7960994" h="7925434">
                <a:moveTo>
                  <a:pt x="4473232" y="3606914"/>
                </a:moveTo>
                <a:lnTo>
                  <a:pt x="4470743" y="3594214"/>
                </a:lnTo>
                <a:lnTo>
                  <a:pt x="4461751" y="3594214"/>
                </a:lnTo>
                <a:lnTo>
                  <a:pt x="4459249" y="3606914"/>
                </a:lnTo>
                <a:lnTo>
                  <a:pt x="4473232" y="3606914"/>
                </a:lnTo>
                <a:close/>
              </a:path>
              <a:path w="7960994" h="7925434">
                <a:moveTo>
                  <a:pt x="4482363" y="5918314"/>
                </a:moveTo>
                <a:lnTo>
                  <a:pt x="4479798" y="5905614"/>
                </a:lnTo>
                <a:lnTo>
                  <a:pt x="4475785" y="5905614"/>
                </a:lnTo>
                <a:lnTo>
                  <a:pt x="4470793" y="5918314"/>
                </a:lnTo>
                <a:lnTo>
                  <a:pt x="4474565" y="5918314"/>
                </a:lnTo>
                <a:lnTo>
                  <a:pt x="4476153" y="5931014"/>
                </a:lnTo>
                <a:lnTo>
                  <a:pt x="4479417" y="5931014"/>
                </a:lnTo>
                <a:lnTo>
                  <a:pt x="4481093" y="5918314"/>
                </a:lnTo>
                <a:lnTo>
                  <a:pt x="4482363" y="5918314"/>
                </a:lnTo>
                <a:close/>
              </a:path>
              <a:path w="7960994" h="7925434">
                <a:moveTo>
                  <a:pt x="4489805" y="2971850"/>
                </a:moveTo>
                <a:lnTo>
                  <a:pt x="4475835" y="2971850"/>
                </a:lnTo>
                <a:lnTo>
                  <a:pt x="4478337" y="2984550"/>
                </a:lnTo>
                <a:lnTo>
                  <a:pt x="4487329" y="2984550"/>
                </a:lnTo>
                <a:lnTo>
                  <a:pt x="4489805" y="2971850"/>
                </a:lnTo>
                <a:close/>
              </a:path>
              <a:path w="7960994" h="7925434">
                <a:moveTo>
                  <a:pt x="4497895" y="6197765"/>
                </a:moveTo>
                <a:lnTo>
                  <a:pt x="4483913" y="6197765"/>
                </a:lnTo>
                <a:lnTo>
                  <a:pt x="4486402" y="6210465"/>
                </a:lnTo>
                <a:lnTo>
                  <a:pt x="4495393" y="6210465"/>
                </a:lnTo>
                <a:lnTo>
                  <a:pt x="4497895" y="6197765"/>
                </a:lnTo>
                <a:close/>
              </a:path>
              <a:path w="7960994" h="7925434">
                <a:moveTo>
                  <a:pt x="4498238" y="431800"/>
                </a:moveTo>
                <a:lnTo>
                  <a:pt x="4495749" y="419100"/>
                </a:lnTo>
                <a:lnTo>
                  <a:pt x="4486745" y="419100"/>
                </a:lnTo>
                <a:lnTo>
                  <a:pt x="4484255" y="431800"/>
                </a:lnTo>
                <a:lnTo>
                  <a:pt x="4498238" y="431800"/>
                </a:lnTo>
                <a:close/>
              </a:path>
              <a:path w="7960994" h="7925434">
                <a:moveTo>
                  <a:pt x="4501286" y="3327450"/>
                </a:moveTo>
                <a:lnTo>
                  <a:pt x="4489805" y="3327450"/>
                </a:lnTo>
                <a:lnTo>
                  <a:pt x="4491075" y="3340150"/>
                </a:lnTo>
                <a:lnTo>
                  <a:pt x="4497540" y="3340150"/>
                </a:lnTo>
                <a:lnTo>
                  <a:pt x="4501286" y="3327450"/>
                </a:lnTo>
                <a:close/>
              </a:path>
              <a:path w="7960994" h="7925434">
                <a:moveTo>
                  <a:pt x="4507369" y="2743200"/>
                </a:moveTo>
                <a:lnTo>
                  <a:pt x="4504804" y="2730500"/>
                </a:lnTo>
                <a:lnTo>
                  <a:pt x="4500791" y="2730500"/>
                </a:lnTo>
                <a:lnTo>
                  <a:pt x="4495800" y="2743200"/>
                </a:lnTo>
                <a:lnTo>
                  <a:pt x="4499559" y="2743200"/>
                </a:lnTo>
                <a:lnTo>
                  <a:pt x="4501159" y="2755900"/>
                </a:lnTo>
                <a:lnTo>
                  <a:pt x="4504423" y="2755900"/>
                </a:lnTo>
                <a:lnTo>
                  <a:pt x="4506099" y="2743200"/>
                </a:lnTo>
                <a:lnTo>
                  <a:pt x="4507369" y="2743200"/>
                </a:lnTo>
                <a:close/>
              </a:path>
              <a:path w="7960994" h="7925434">
                <a:moveTo>
                  <a:pt x="4509440" y="6477165"/>
                </a:moveTo>
                <a:lnTo>
                  <a:pt x="4506963" y="6464465"/>
                </a:lnTo>
                <a:lnTo>
                  <a:pt x="4497946" y="6464465"/>
                </a:lnTo>
                <a:lnTo>
                  <a:pt x="4495470" y="6477165"/>
                </a:lnTo>
                <a:lnTo>
                  <a:pt x="4509440" y="6477165"/>
                </a:lnTo>
                <a:close/>
              </a:path>
              <a:path w="7960994" h="7925434">
                <a:moveTo>
                  <a:pt x="4513872" y="3556114"/>
                </a:moveTo>
                <a:lnTo>
                  <a:pt x="4499838" y="3556114"/>
                </a:lnTo>
                <a:lnTo>
                  <a:pt x="4499838" y="3568814"/>
                </a:lnTo>
                <a:lnTo>
                  <a:pt x="4513872" y="3568814"/>
                </a:lnTo>
                <a:lnTo>
                  <a:pt x="4513872" y="3556114"/>
                </a:lnTo>
                <a:close/>
              </a:path>
              <a:path w="7960994" h="7925434">
                <a:moveTo>
                  <a:pt x="4525442" y="5956414"/>
                </a:moveTo>
                <a:lnTo>
                  <a:pt x="4511459" y="5956414"/>
                </a:lnTo>
                <a:lnTo>
                  <a:pt x="4513872" y="5969114"/>
                </a:lnTo>
                <a:lnTo>
                  <a:pt x="4522952" y="5969114"/>
                </a:lnTo>
                <a:lnTo>
                  <a:pt x="4525442" y="5956414"/>
                </a:lnTo>
                <a:close/>
              </a:path>
              <a:path w="7960994" h="7925434">
                <a:moveTo>
                  <a:pt x="4528261" y="6223165"/>
                </a:moveTo>
                <a:lnTo>
                  <a:pt x="4514227" y="6223165"/>
                </a:lnTo>
                <a:lnTo>
                  <a:pt x="4514227" y="6235865"/>
                </a:lnTo>
                <a:lnTo>
                  <a:pt x="4528261" y="6235865"/>
                </a:lnTo>
                <a:lnTo>
                  <a:pt x="4528261" y="6223165"/>
                </a:lnTo>
                <a:close/>
              </a:path>
              <a:path w="7960994" h="7925434">
                <a:moveTo>
                  <a:pt x="4530153" y="3009950"/>
                </a:moveTo>
                <a:lnTo>
                  <a:pt x="4516247" y="3009950"/>
                </a:lnTo>
                <a:lnTo>
                  <a:pt x="4516247" y="3022650"/>
                </a:lnTo>
                <a:lnTo>
                  <a:pt x="4530153" y="3022650"/>
                </a:lnTo>
                <a:lnTo>
                  <a:pt x="4530153" y="3009950"/>
                </a:lnTo>
                <a:close/>
              </a:path>
              <a:path w="7960994" h="7925434">
                <a:moveTo>
                  <a:pt x="4538878" y="381000"/>
                </a:moveTo>
                <a:lnTo>
                  <a:pt x="4524845" y="381000"/>
                </a:lnTo>
                <a:lnTo>
                  <a:pt x="4524845" y="393700"/>
                </a:lnTo>
                <a:lnTo>
                  <a:pt x="4538878" y="393700"/>
                </a:lnTo>
                <a:lnTo>
                  <a:pt x="4538878" y="381000"/>
                </a:lnTo>
                <a:close/>
              </a:path>
              <a:path w="7960994" h="7925434">
                <a:moveTo>
                  <a:pt x="4539170" y="3289350"/>
                </a:moveTo>
                <a:lnTo>
                  <a:pt x="4536694" y="3276650"/>
                </a:lnTo>
                <a:lnTo>
                  <a:pt x="4532681" y="3276650"/>
                </a:lnTo>
                <a:lnTo>
                  <a:pt x="4530204" y="3289350"/>
                </a:lnTo>
                <a:lnTo>
                  <a:pt x="4539170" y="3289350"/>
                </a:lnTo>
                <a:close/>
              </a:path>
              <a:path w="7960994" h="7925434">
                <a:moveTo>
                  <a:pt x="4550092" y="6426365"/>
                </a:moveTo>
                <a:lnTo>
                  <a:pt x="4536059" y="6426365"/>
                </a:lnTo>
                <a:lnTo>
                  <a:pt x="4536059" y="6439065"/>
                </a:lnTo>
                <a:lnTo>
                  <a:pt x="4550092" y="6439065"/>
                </a:lnTo>
                <a:lnTo>
                  <a:pt x="4550092" y="6426365"/>
                </a:lnTo>
                <a:close/>
              </a:path>
              <a:path w="7960994" h="7925434">
                <a:moveTo>
                  <a:pt x="4550448" y="2781300"/>
                </a:moveTo>
                <a:lnTo>
                  <a:pt x="4536465" y="2781300"/>
                </a:lnTo>
                <a:lnTo>
                  <a:pt x="4538878" y="2794000"/>
                </a:lnTo>
                <a:lnTo>
                  <a:pt x="4547959" y="2794000"/>
                </a:lnTo>
                <a:lnTo>
                  <a:pt x="4550448" y="2781300"/>
                </a:lnTo>
                <a:close/>
              </a:path>
              <a:path w="7960994" h="7925434">
                <a:moveTo>
                  <a:pt x="4554486" y="3518014"/>
                </a:moveTo>
                <a:lnTo>
                  <a:pt x="4540504" y="3518014"/>
                </a:lnTo>
                <a:lnTo>
                  <a:pt x="4540504" y="3530714"/>
                </a:lnTo>
                <a:lnTo>
                  <a:pt x="4554486" y="3530714"/>
                </a:lnTo>
                <a:lnTo>
                  <a:pt x="4554486" y="3518014"/>
                </a:lnTo>
                <a:close/>
              </a:path>
              <a:path w="7960994" h="7925434">
                <a:moveTo>
                  <a:pt x="4560328" y="3048050"/>
                </a:moveTo>
                <a:lnTo>
                  <a:pt x="4555401" y="3035350"/>
                </a:lnTo>
                <a:lnTo>
                  <a:pt x="4551337" y="3035350"/>
                </a:lnTo>
                <a:lnTo>
                  <a:pt x="4546384" y="3048050"/>
                </a:lnTo>
                <a:lnTo>
                  <a:pt x="4560328" y="3048050"/>
                </a:lnTo>
                <a:close/>
              </a:path>
              <a:path w="7960994" h="7925434">
                <a:moveTo>
                  <a:pt x="4566031" y="5994514"/>
                </a:moveTo>
                <a:lnTo>
                  <a:pt x="4552035" y="5994514"/>
                </a:lnTo>
                <a:lnTo>
                  <a:pt x="4552035" y="6007214"/>
                </a:lnTo>
                <a:lnTo>
                  <a:pt x="4566031" y="6007214"/>
                </a:lnTo>
                <a:lnTo>
                  <a:pt x="4566031" y="5994514"/>
                </a:lnTo>
                <a:close/>
              </a:path>
              <a:path w="7960994" h="7925434">
                <a:moveTo>
                  <a:pt x="4568863" y="6273965"/>
                </a:moveTo>
                <a:lnTo>
                  <a:pt x="4563884" y="6261265"/>
                </a:lnTo>
                <a:lnTo>
                  <a:pt x="4557369" y="6261265"/>
                </a:lnTo>
                <a:lnTo>
                  <a:pt x="4554829" y="6273965"/>
                </a:lnTo>
                <a:lnTo>
                  <a:pt x="4568863" y="6273965"/>
                </a:lnTo>
                <a:close/>
              </a:path>
              <a:path w="7960994" h="7925434">
                <a:moveTo>
                  <a:pt x="4579493" y="342900"/>
                </a:moveTo>
                <a:lnTo>
                  <a:pt x="4565497" y="342900"/>
                </a:lnTo>
                <a:lnTo>
                  <a:pt x="4565497" y="355600"/>
                </a:lnTo>
                <a:lnTo>
                  <a:pt x="4579493" y="355600"/>
                </a:lnTo>
                <a:lnTo>
                  <a:pt x="4579493" y="342900"/>
                </a:lnTo>
                <a:close/>
              </a:path>
              <a:path w="7960994" h="7925434">
                <a:moveTo>
                  <a:pt x="4582045" y="3251250"/>
                </a:moveTo>
                <a:lnTo>
                  <a:pt x="4577080" y="3238550"/>
                </a:lnTo>
                <a:lnTo>
                  <a:pt x="4573016" y="3238550"/>
                </a:lnTo>
                <a:lnTo>
                  <a:pt x="4568088" y="3251250"/>
                </a:lnTo>
                <a:lnTo>
                  <a:pt x="4582045" y="3251250"/>
                </a:lnTo>
                <a:close/>
              </a:path>
              <a:path w="7960994" h="7925434">
                <a:moveTo>
                  <a:pt x="4590681" y="6388265"/>
                </a:moveTo>
                <a:lnTo>
                  <a:pt x="4576699" y="6388265"/>
                </a:lnTo>
                <a:lnTo>
                  <a:pt x="4576699" y="6400965"/>
                </a:lnTo>
                <a:lnTo>
                  <a:pt x="4590681" y="6400965"/>
                </a:lnTo>
                <a:lnTo>
                  <a:pt x="4590681" y="6388265"/>
                </a:lnTo>
                <a:close/>
              </a:path>
              <a:path w="7960994" h="7925434">
                <a:moveTo>
                  <a:pt x="4591037" y="2819400"/>
                </a:moveTo>
                <a:lnTo>
                  <a:pt x="4577042" y="2819400"/>
                </a:lnTo>
                <a:lnTo>
                  <a:pt x="4577042" y="2832100"/>
                </a:lnTo>
                <a:lnTo>
                  <a:pt x="4591037" y="2832100"/>
                </a:lnTo>
                <a:lnTo>
                  <a:pt x="4591037" y="2819400"/>
                </a:lnTo>
                <a:close/>
              </a:path>
              <a:path w="7960994" h="7925434">
                <a:moveTo>
                  <a:pt x="4595114" y="3479914"/>
                </a:moveTo>
                <a:lnTo>
                  <a:pt x="4581080" y="3479914"/>
                </a:lnTo>
                <a:lnTo>
                  <a:pt x="4583569" y="3492614"/>
                </a:lnTo>
                <a:lnTo>
                  <a:pt x="4592625" y="3492614"/>
                </a:lnTo>
                <a:lnTo>
                  <a:pt x="4595114" y="3479914"/>
                </a:lnTo>
                <a:close/>
              </a:path>
              <a:path w="7960994" h="7925434">
                <a:moveTo>
                  <a:pt x="4598225" y="3086150"/>
                </a:moveTo>
                <a:lnTo>
                  <a:pt x="4589272" y="3086150"/>
                </a:lnTo>
                <a:lnTo>
                  <a:pt x="4590466" y="3098850"/>
                </a:lnTo>
                <a:lnTo>
                  <a:pt x="4597006" y="3098850"/>
                </a:lnTo>
                <a:lnTo>
                  <a:pt x="4598225" y="3086150"/>
                </a:lnTo>
                <a:close/>
              </a:path>
              <a:path w="7960994" h="7925434">
                <a:moveTo>
                  <a:pt x="4606683" y="6032614"/>
                </a:moveTo>
                <a:lnTo>
                  <a:pt x="4592625" y="6032614"/>
                </a:lnTo>
                <a:lnTo>
                  <a:pt x="4592625" y="6045314"/>
                </a:lnTo>
                <a:lnTo>
                  <a:pt x="4606683" y="6045314"/>
                </a:lnTo>
                <a:lnTo>
                  <a:pt x="4606683" y="6032614"/>
                </a:lnTo>
                <a:close/>
              </a:path>
              <a:path w="7960994" h="7925434">
                <a:moveTo>
                  <a:pt x="4607014" y="6312065"/>
                </a:moveTo>
                <a:lnTo>
                  <a:pt x="4604461" y="6299365"/>
                </a:lnTo>
                <a:lnTo>
                  <a:pt x="4600448" y="6299365"/>
                </a:lnTo>
                <a:lnTo>
                  <a:pt x="4595469" y="6312065"/>
                </a:lnTo>
                <a:lnTo>
                  <a:pt x="4607014" y="6312065"/>
                </a:lnTo>
                <a:close/>
              </a:path>
              <a:path w="7960994" h="7925434">
                <a:moveTo>
                  <a:pt x="4620120" y="304800"/>
                </a:moveTo>
                <a:lnTo>
                  <a:pt x="4606087" y="304800"/>
                </a:lnTo>
                <a:lnTo>
                  <a:pt x="4608576" y="317500"/>
                </a:lnTo>
                <a:lnTo>
                  <a:pt x="4617631" y="317500"/>
                </a:lnTo>
                <a:lnTo>
                  <a:pt x="4620120" y="304800"/>
                </a:lnTo>
                <a:close/>
              </a:path>
              <a:path w="7960994" h="7925434">
                <a:moveTo>
                  <a:pt x="4622381" y="3200450"/>
                </a:moveTo>
                <a:lnTo>
                  <a:pt x="4608474" y="3200450"/>
                </a:lnTo>
                <a:lnTo>
                  <a:pt x="4608474" y="3213150"/>
                </a:lnTo>
                <a:lnTo>
                  <a:pt x="4622381" y="3213150"/>
                </a:lnTo>
                <a:lnTo>
                  <a:pt x="4622381" y="3200450"/>
                </a:lnTo>
                <a:close/>
              </a:path>
              <a:path w="7960994" h="7925434">
                <a:moveTo>
                  <a:pt x="4631334" y="6350165"/>
                </a:moveTo>
                <a:lnTo>
                  <a:pt x="4617301" y="6350165"/>
                </a:lnTo>
                <a:lnTo>
                  <a:pt x="4619777" y="6362865"/>
                </a:lnTo>
                <a:lnTo>
                  <a:pt x="4628769" y="6362865"/>
                </a:lnTo>
                <a:lnTo>
                  <a:pt x="4631334" y="6350165"/>
                </a:lnTo>
                <a:close/>
              </a:path>
              <a:path w="7960994" h="7925434">
                <a:moveTo>
                  <a:pt x="4631690" y="2857500"/>
                </a:moveTo>
                <a:lnTo>
                  <a:pt x="4617631" y="2857500"/>
                </a:lnTo>
                <a:lnTo>
                  <a:pt x="4617631" y="2870200"/>
                </a:lnTo>
                <a:lnTo>
                  <a:pt x="4631690" y="2870200"/>
                </a:lnTo>
                <a:lnTo>
                  <a:pt x="4631690" y="2857500"/>
                </a:lnTo>
                <a:close/>
              </a:path>
              <a:path w="7960994" h="7925434">
                <a:moveTo>
                  <a:pt x="4635703" y="3441814"/>
                </a:moveTo>
                <a:lnTo>
                  <a:pt x="4630737" y="3429114"/>
                </a:lnTo>
                <a:lnTo>
                  <a:pt x="4626648" y="3429114"/>
                </a:lnTo>
                <a:lnTo>
                  <a:pt x="4624235" y="3441814"/>
                </a:lnTo>
                <a:lnTo>
                  <a:pt x="4635703" y="3441814"/>
                </a:lnTo>
                <a:close/>
              </a:path>
              <a:path w="7960994" h="7925434">
                <a:moveTo>
                  <a:pt x="4641037" y="3124250"/>
                </a:moveTo>
                <a:lnTo>
                  <a:pt x="4627143" y="3124250"/>
                </a:lnTo>
                <a:lnTo>
                  <a:pt x="4629620" y="3136950"/>
                </a:lnTo>
                <a:lnTo>
                  <a:pt x="4637354" y="3136950"/>
                </a:lnTo>
                <a:lnTo>
                  <a:pt x="4641037" y="3124250"/>
                </a:lnTo>
                <a:close/>
              </a:path>
              <a:path w="7960994" h="7925434">
                <a:moveTo>
                  <a:pt x="4647273" y="6083414"/>
                </a:moveTo>
                <a:lnTo>
                  <a:pt x="4644783" y="6070714"/>
                </a:lnTo>
                <a:lnTo>
                  <a:pt x="4635779" y="6070714"/>
                </a:lnTo>
                <a:lnTo>
                  <a:pt x="4633290" y="6083414"/>
                </a:lnTo>
                <a:lnTo>
                  <a:pt x="4647273" y="6083414"/>
                </a:lnTo>
                <a:close/>
              </a:path>
              <a:path w="7960994" h="7925434">
                <a:moveTo>
                  <a:pt x="4660709" y="266700"/>
                </a:moveTo>
                <a:lnTo>
                  <a:pt x="4655744" y="254000"/>
                </a:lnTo>
                <a:lnTo>
                  <a:pt x="4651654" y="254000"/>
                </a:lnTo>
                <a:lnTo>
                  <a:pt x="4649241" y="266700"/>
                </a:lnTo>
                <a:lnTo>
                  <a:pt x="4660709" y="266700"/>
                </a:lnTo>
                <a:close/>
              </a:path>
              <a:path w="7960994" h="7925434">
                <a:moveTo>
                  <a:pt x="4662792" y="3162350"/>
                </a:moveTo>
                <a:lnTo>
                  <a:pt x="4648847" y="3162350"/>
                </a:lnTo>
                <a:lnTo>
                  <a:pt x="4648847" y="3175050"/>
                </a:lnTo>
                <a:lnTo>
                  <a:pt x="4662792" y="3175050"/>
                </a:lnTo>
                <a:lnTo>
                  <a:pt x="4662792" y="3162350"/>
                </a:lnTo>
                <a:close/>
              </a:path>
              <a:path w="7960994" h="7925434">
                <a:moveTo>
                  <a:pt x="4672279" y="2908300"/>
                </a:moveTo>
                <a:lnTo>
                  <a:pt x="4669777" y="2895600"/>
                </a:lnTo>
                <a:lnTo>
                  <a:pt x="4660785" y="2895600"/>
                </a:lnTo>
                <a:lnTo>
                  <a:pt x="4658296" y="2908300"/>
                </a:lnTo>
                <a:lnTo>
                  <a:pt x="4672279" y="2908300"/>
                </a:lnTo>
                <a:close/>
              </a:path>
              <a:path w="7960994" h="7925434">
                <a:moveTo>
                  <a:pt x="4676368" y="3403714"/>
                </a:moveTo>
                <a:lnTo>
                  <a:pt x="4673816" y="3391014"/>
                </a:lnTo>
                <a:lnTo>
                  <a:pt x="4664824" y="3391014"/>
                </a:lnTo>
                <a:lnTo>
                  <a:pt x="4662322" y="3403714"/>
                </a:lnTo>
                <a:lnTo>
                  <a:pt x="4676368" y="3403714"/>
                </a:lnTo>
                <a:close/>
              </a:path>
              <a:path w="7960994" h="7925434">
                <a:moveTo>
                  <a:pt x="4685360" y="6121514"/>
                </a:moveTo>
                <a:lnTo>
                  <a:pt x="4682871" y="6108814"/>
                </a:lnTo>
                <a:lnTo>
                  <a:pt x="4678858" y="6108814"/>
                </a:lnTo>
                <a:lnTo>
                  <a:pt x="4673866" y="6121514"/>
                </a:lnTo>
                <a:lnTo>
                  <a:pt x="4677638" y="6121514"/>
                </a:lnTo>
                <a:lnTo>
                  <a:pt x="4679226" y="6134214"/>
                </a:lnTo>
                <a:lnTo>
                  <a:pt x="4682490" y="6134214"/>
                </a:lnTo>
                <a:lnTo>
                  <a:pt x="4684141" y="6121514"/>
                </a:lnTo>
                <a:lnTo>
                  <a:pt x="4685360" y="6121514"/>
                </a:lnTo>
                <a:close/>
              </a:path>
              <a:path w="7960994" h="7925434">
                <a:moveTo>
                  <a:pt x="4701375" y="228600"/>
                </a:moveTo>
                <a:lnTo>
                  <a:pt x="4698822" y="215900"/>
                </a:lnTo>
                <a:lnTo>
                  <a:pt x="4689830" y="215900"/>
                </a:lnTo>
                <a:lnTo>
                  <a:pt x="4687328" y="228600"/>
                </a:lnTo>
                <a:lnTo>
                  <a:pt x="4701375" y="228600"/>
                </a:lnTo>
                <a:close/>
              </a:path>
              <a:path w="7960994" h="7925434">
                <a:moveTo>
                  <a:pt x="4710366" y="2946400"/>
                </a:moveTo>
                <a:lnTo>
                  <a:pt x="4707877" y="2933700"/>
                </a:lnTo>
                <a:lnTo>
                  <a:pt x="4703864" y="2933700"/>
                </a:lnTo>
                <a:lnTo>
                  <a:pt x="4698873" y="2946400"/>
                </a:lnTo>
                <a:lnTo>
                  <a:pt x="4702645" y="2946400"/>
                </a:lnTo>
                <a:lnTo>
                  <a:pt x="4704232" y="2959100"/>
                </a:lnTo>
                <a:lnTo>
                  <a:pt x="4707496" y="2959100"/>
                </a:lnTo>
                <a:lnTo>
                  <a:pt x="4709147" y="2946400"/>
                </a:lnTo>
                <a:lnTo>
                  <a:pt x="4710366" y="2946400"/>
                </a:lnTo>
                <a:close/>
              </a:path>
              <a:path w="7960994" h="7925434">
                <a:moveTo>
                  <a:pt x="4716945" y="3352914"/>
                </a:moveTo>
                <a:lnTo>
                  <a:pt x="4702911" y="3352914"/>
                </a:lnTo>
                <a:lnTo>
                  <a:pt x="4702911" y="3365614"/>
                </a:lnTo>
                <a:lnTo>
                  <a:pt x="4716945" y="3365614"/>
                </a:lnTo>
                <a:lnTo>
                  <a:pt x="4716945" y="3352914"/>
                </a:lnTo>
                <a:close/>
              </a:path>
              <a:path w="7960994" h="7925434">
                <a:moveTo>
                  <a:pt x="4728515" y="6159614"/>
                </a:moveTo>
                <a:lnTo>
                  <a:pt x="4714456" y="6159614"/>
                </a:lnTo>
                <a:lnTo>
                  <a:pt x="4716945" y="6172314"/>
                </a:lnTo>
                <a:lnTo>
                  <a:pt x="4726025" y="6172314"/>
                </a:lnTo>
                <a:lnTo>
                  <a:pt x="4728515" y="6159614"/>
                </a:lnTo>
                <a:close/>
              </a:path>
              <a:path w="7960994" h="7925434">
                <a:moveTo>
                  <a:pt x="4741951" y="177800"/>
                </a:moveTo>
                <a:lnTo>
                  <a:pt x="4727918" y="177800"/>
                </a:lnTo>
                <a:lnTo>
                  <a:pt x="4727918" y="190500"/>
                </a:lnTo>
                <a:lnTo>
                  <a:pt x="4741951" y="190500"/>
                </a:lnTo>
                <a:lnTo>
                  <a:pt x="4741951" y="177800"/>
                </a:lnTo>
                <a:close/>
              </a:path>
              <a:path w="7960994" h="7925434">
                <a:moveTo>
                  <a:pt x="4753521" y="2984500"/>
                </a:moveTo>
                <a:lnTo>
                  <a:pt x="4739462" y="2984500"/>
                </a:lnTo>
                <a:lnTo>
                  <a:pt x="4741951" y="2997200"/>
                </a:lnTo>
                <a:lnTo>
                  <a:pt x="4751032" y="2997200"/>
                </a:lnTo>
                <a:lnTo>
                  <a:pt x="4753521" y="2984500"/>
                </a:lnTo>
                <a:close/>
              </a:path>
              <a:path w="7960994" h="7925434">
                <a:moveTo>
                  <a:pt x="4757534" y="3314814"/>
                </a:moveTo>
                <a:lnTo>
                  <a:pt x="4743577" y="3314814"/>
                </a:lnTo>
                <a:lnTo>
                  <a:pt x="4743577" y="3327514"/>
                </a:lnTo>
                <a:lnTo>
                  <a:pt x="4757534" y="3327514"/>
                </a:lnTo>
                <a:lnTo>
                  <a:pt x="4757534" y="3314814"/>
                </a:lnTo>
                <a:close/>
              </a:path>
              <a:path w="7960994" h="7925434">
                <a:moveTo>
                  <a:pt x="4760747" y="6337465"/>
                </a:moveTo>
                <a:lnTo>
                  <a:pt x="4758258" y="6337465"/>
                </a:lnTo>
                <a:lnTo>
                  <a:pt x="4744720" y="6323978"/>
                </a:lnTo>
                <a:lnTo>
                  <a:pt x="4744720" y="6337465"/>
                </a:lnTo>
                <a:lnTo>
                  <a:pt x="3174161" y="7912265"/>
                </a:lnTo>
                <a:lnTo>
                  <a:pt x="1603578" y="6337465"/>
                </a:lnTo>
                <a:lnTo>
                  <a:pt x="3174161" y="4775365"/>
                </a:lnTo>
                <a:lnTo>
                  <a:pt x="4744720" y="6337465"/>
                </a:lnTo>
                <a:lnTo>
                  <a:pt x="4744720" y="6323978"/>
                </a:lnTo>
                <a:lnTo>
                  <a:pt x="3191408" y="4775365"/>
                </a:lnTo>
                <a:lnTo>
                  <a:pt x="3178670" y="4762665"/>
                </a:lnTo>
                <a:lnTo>
                  <a:pt x="3169653" y="4762665"/>
                </a:lnTo>
                <a:lnTo>
                  <a:pt x="1590040" y="6337465"/>
                </a:lnTo>
                <a:lnTo>
                  <a:pt x="1587550" y="6337465"/>
                </a:lnTo>
                <a:lnTo>
                  <a:pt x="1587550" y="6350165"/>
                </a:lnTo>
                <a:lnTo>
                  <a:pt x="1590040" y="6350165"/>
                </a:lnTo>
                <a:lnTo>
                  <a:pt x="3169653" y="7924965"/>
                </a:lnTo>
                <a:lnTo>
                  <a:pt x="3178670" y="7924965"/>
                </a:lnTo>
                <a:lnTo>
                  <a:pt x="3191408" y="7912265"/>
                </a:lnTo>
                <a:lnTo>
                  <a:pt x="4758258" y="6350165"/>
                </a:lnTo>
                <a:lnTo>
                  <a:pt x="4760747" y="6350165"/>
                </a:lnTo>
                <a:lnTo>
                  <a:pt x="4760747" y="6337465"/>
                </a:lnTo>
                <a:close/>
              </a:path>
              <a:path w="7960994" h="7925434">
                <a:moveTo>
                  <a:pt x="4769104" y="6197714"/>
                </a:moveTo>
                <a:lnTo>
                  <a:pt x="4755121" y="6197714"/>
                </a:lnTo>
                <a:lnTo>
                  <a:pt x="4755121" y="6210414"/>
                </a:lnTo>
                <a:lnTo>
                  <a:pt x="4769104" y="6210414"/>
                </a:lnTo>
                <a:lnTo>
                  <a:pt x="4769104" y="6197714"/>
                </a:lnTo>
                <a:close/>
              </a:path>
              <a:path w="7960994" h="7925434">
                <a:moveTo>
                  <a:pt x="4782540" y="139700"/>
                </a:moveTo>
                <a:lnTo>
                  <a:pt x="4768583" y="139700"/>
                </a:lnTo>
                <a:lnTo>
                  <a:pt x="4768583" y="152400"/>
                </a:lnTo>
                <a:lnTo>
                  <a:pt x="4782540" y="152400"/>
                </a:lnTo>
                <a:lnTo>
                  <a:pt x="4782540" y="139700"/>
                </a:lnTo>
                <a:close/>
              </a:path>
              <a:path w="7960994" h="7925434">
                <a:moveTo>
                  <a:pt x="4794110" y="3022600"/>
                </a:moveTo>
                <a:lnTo>
                  <a:pt x="4780115" y="3022600"/>
                </a:lnTo>
                <a:lnTo>
                  <a:pt x="4780115" y="3035300"/>
                </a:lnTo>
                <a:lnTo>
                  <a:pt x="4794110" y="3035300"/>
                </a:lnTo>
                <a:lnTo>
                  <a:pt x="4794110" y="3022600"/>
                </a:lnTo>
                <a:close/>
              </a:path>
              <a:path w="7960994" h="7925434">
                <a:moveTo>
                  <a:pt x="4798123" y="3314814"/>
                </a:moveTo>
                <a:lnTo>
                  <a:pt x="4793234" y="3302114"/>
                </a:lnTo>
                <a:lnTo>
                  <a:pt x="4786655" y="3302114"/>
                </a:lnTo>
                <a:lnTo>
                  <a:pt x="4784153" y="3314814"/>
                </a:lnTo>
                <a:lnTo>
                  <a:pt x="4798123" y="3314814"/>
                </a:lnTo>
                <a:close/>
              </a:path>
              <a:path w="7960994" h="7925434">
                <a:moveTo>
                  <a:pt x="4807191" y="6185014"/>
                </a:moveTo>
                <a:lnTo>
                  <a:pt x="4798199" y="6185014"/>
                </a:lnTo>
                <a:lnTo>
                  <a:pt x="4799469" y="6197714"/>
                </a:lnTo>
                <a:lnTo>
                  <a:pt x="4805997" y="6197714"/>
                </a:lnTo>
                <a:lnTo>
                  <a:pt x="4807191" y="6185014"/>
                </a:lnTo>
                <a:close/>
              </a:path>
              <a:path w="7960994" h="7925434">
                <a:moveTo>
                  <a:pt x="4823130" y="139700"/>
                </a:moveTo>
                <a:lnTo>
                  <a:pt x="4818240" y="127000"/>
                </a:lnTo>
                <a:lnTo>
                  <a:pt x="4811661" y="127000"/>
                </a:lnTo>
                <a:lnTo>
                  <a:pt x="4809160" y="139700"/>
                </a:lnTo>
                <a:lnTo>
                  <a:pt x="4823130" y="139700"/>
                </a:lnTo>
                <a:close/>
              </a:path>
              <a:path w="7960994" h="7925434">
                <a:moveTo>
                  <a:pt x="4832197" y="3009900"/>
                </a:moveTo>
                <a:lnTo>
                  <a:pt x="4823193" y="3009900"/>
                </a:lnTo>
                <a:lnTo>
                  <a:pt x="4824476" y="3022600"/>
                </a:lnTo>
                <a:lnTo>
                  <a:pt x="4831004" y="3022600"/>
                </a:lnTo>
                <a:lnTo>
                  <a:pt x="4832197" y="3009900"/>
                </a:lnTo>
                <a:close/>
              </a:path>
              <a:path w="7960994" h="7925434">
                <a:moveTo>
                  <a:pt x="4838776" y="3352914"/>
                </a:moveTo>
                <a:lnTo>
                  <a:pt x="4833798" y="3340214"/>
                </a:lnTo>
                <a:lnTo>
                  <a:pt x="4829734" y="3340214"/>
                </a:lnTo>
                <a:lnTo>
                  <a:pt x="4827232" y="3352914"/>
                </a:lnTo>
                <a:lnTo>
                  <a:pt x="4828502" y="3352914"/>
                </a:lnTo>
                <a:lnTo>
                  <a:pt x="4830102" y="3365614"/>
                </a:lnTo>
                <a:lnTo>
                  <a:pt x="4833417" y="3365614"/>
                </a:lnTo>
                <a:lnTo>
                  <a:pt x="4835017" y="3352914"/>
                </a:lnTo>
                <a:lnTo>
                  <a:pt x="4838776" y="3352914"/>
                </a:lnTo>
                <a:close/>
              </a:path>
              <a:path w="7960994" h="7925434">
                <a:moveTo>
                  <a:pt x="4850346" y="6146914"/>
                </a:moveTo>
                <a:lnTo>
                  <a:pt x="4845355" y="6134214"/>
                </a:lnTo>
                <a:lnTo>
                  <a:pt x="4841341" y="6134214"/>
                </a:lnTo>
                <a:lnTo>
                  <a:pt x="4836363" y="6146914"/>
                </a:lnTo>
                <a:lnTo>
                  <a:pt x="4850346" y="6146914"/>
                </a:lnTo>
                <a:close/>
              </a:path>
              <a:path w="7960994" h="7925434">
                <a:moveTo>
                  <a:pt x="4863782" y="177800"/>
                </a:moveTo>
                <a:lnTo>
                  <a:pt x="4858804" y="165100"/>
                </a:lnTo>
                <a:lnTo>
                  <a:pt x="4854740" y="165100"/>
                </a:lnTo>
                <a:lnTo>
                  <a:pt x="4852238" y="177800"/>
                </a:lnTo>
                <a:lnTo>
                  <a:pt x="4853508" y="177800"/>
                </a:lnTo>
                <a:lnTo>
                  <a:pt x="4855108" y="190500"/>
                </a:lnTo>
                <a:lnTo>
                  <a:pt x="4858423" y="190500"/>
                </a:lnTo>
                <a:lnTo>
                  <a:pt x="4860023" y="177800"/>
                </a:lnTo>
                <a:lnTo>
                  <a:pt x="4863782" y="177800"/>
                </a:lnTo>
                <a:close/>
              </a:path>
              <a:path w="7960994" h="7925434">
                <a:moveTo>
                  <a:pt x="4875352" y="2971800"/>
                </a:moveTo>
                <a:lnTo>
                  <a:pt x="4870361" y="2959100"/>
                </a:lnTo>
                <a:lnTo>
                  <a:pt x="4866348" y="2959100"/>
                </a:lnTo>
                <a:lnTo>
                  <a:pt x="4861369" y="2971800"/>
                </a:lnTo>
                <a:lnTo>
                  <a:pt x="4875352" y="2971800"/>
                </a:lnTo>
                <a:close/>
              </a:path>
              <a:path w="7960994" h="7925434">
                <a:moveTo>
                  <a:pt x="4879391" y="3391014"/>
                </a:moveTo>
                <a:lnTo>
                  <a:pt x="4865408" y="3391014"/>
                </a:lnTo>
                <a:lnTo>
                  <a:pt x="4867897" y="3403714"/>
                </a:lnTo>
                <a:lnTo>
                  <a:pt x="4876876" y="3403714"/>
                </a:lnTo>
                <a:lnTo>
                  <a:pt x="4879391" y="3391014"/>
                </a:lnTo>
                <a:close/>
              </a:path>
              <a:path w="7960994" h="7925434">
                <a:moveTo>
                  <a:pt x="4890935" y="6108814"/>
                </a:moveTo>
                <a:lnTo>
                  <a:pt x="4888433" y="6096114"/>
                </a:lnTo>
                <a:lnTo>
                  <a:pt x="4879441" y="6096114"/>
                </a:lnTo>
                <a:lnTo>
                  <a:pt x="4876939" y="6108814"/>
                </a:lnTo>
                <a:lnTo>
                  <a:pt x="4890935" y="6108814"/>
                </a:lnTo>
                <a:close/>
              </a:path>
              <a:path w="7960994" h="7925434">
                <a:moveTo>
                  <a:pt x="4904397" y="215900"/>
                </a:moveTo>
                <a:lnTo>
                  <a:pt x="4890414" y="215900"/>
                </a:lnTo>
                <a:lnTo>
                  <a:pt x="4892903" y="228600"/>
                </a:lnTo>
                <a:lnTo>
                  <a:pt x="4901882" y="228600"/>
                </a:lnTo>
                <a:lnTo>
                  <a:pt x="4904397" y="215900"/>
                </a:lnTo>
                <a:close/>
              </a:path>
              <a:path w="7960994" h="7925434">
                <a:moveTo>
                  <a:pt x="4915941" y="2933700"/>
                </a:moveTo>
                <a:lnTo>
                  <a:pt x="4913439" y="2921000"/>
                </a:lnTo>
                <a:lnTo>
                  <a:pt x="4904448" y="2921000"/>
                </a:lnTo>
                <a:lnTo>
                  <a:pt x="4901946" y="2933700"/>
                </a:lnTo>
                <a:lnTo>
                  <a:pt x="4915941" y="2933700"/>
                </a:lnTo>
                <a:close/>
              </a:path>
              <a:path w="7960994" h="7925434">
                <a:moveTo>
                  <a:pt x="4920018" y="3429114"/>
                </a:moveTo>
                <a:lnTo>
                  <a:pt x="4905984" y="3429114"/>
                </a:lnTo>
                <a:lnTo>
                  <a:pt x="4905984" y="3441814"/>
                </a:lnTo>
                <a:lnTo>
                  <a:pt x="4920018" y="3441814"/>
                </a:lnTo>
                <a:lnTo>
                  <a:pt x="4920018" y="3429114"/>
                </a:lnTo>
                <a:close/>
              </a:path>
              <a:path w="7960994" h="7925434">
                <a:moveTo>
                  <a:pt x="4931562" y="6058014"/>
                </a:moveTo>
                <a:lnTo>
                  <a:pt x="4917529" y="6058014"/>
                </a:lnTo>
                <a:lnTo>
                  <a:pt x="4917529" y="6070714"/>
                </a:lnTo>
                <a:lnTo>
                  <a:pt x="4931562" y="6070714"/>
                </a:lnTo>
                <a:lnTo>
                  <a:pt x="4931562" y="6058014"/>
                </a:lnTo>
                <a:close/>
              </a:path>
              <a:path w="7960994" h="7925434">
                <a:moveTo>
                  <a:pt x="4936236" y="3157423"/>
                </a:moveTo>
                <a:lnTo>
                  <a:pt x="4922240" y="3157423"/>
                </a:lnTo>
                <a:lnTo>
                  <a:pt x="4924742" y="3170123"/>
                </a:lnTo>
                <a:lnTo>
                  <a:pt x="4933734" y="3170123"/>
                </a:lnTo>
                <a:lnTo>
                  <a:pt x="4936236" y="3157423"/>
                </a:lnTo>
                <a:close/>
              </a:path>
              <a:path w="7960994" h="7925434">
                <a:moveTo>
                  <a:pt x="4945024" y="254000"/>
                </a:moveTo>
                <a:lnTo>
                  <a:pt x="4930991" y="254000"/>
                </a:lnTo>
                <a:lnTo>
                  <a:pt x="4930991" y="266700"/>
                </a:lnTo>
                <a:lnTo>
                  <a:pt x="4945024" y="266700"/>
                </a:lnTo>
                <a:lnTo>
                  <a:pt x="4945024" y="254000"/>
                </a:lnTo>
                <a:close/>
              </a:path>
              <a:path w="7960994" h="7925434">
                <a:moveTo>
                  <a:pt x="4947844" y="3195523"/>
                </a:moveTo>
                <a:lnTo>
                  <a:pt x="4933810" y="3195523"/>
                </a:lnTo>
                <a:lnTo>
                  <a:pt x="4933810" y="3208223"/>
                </a:lnTo>
                <a:lnTo>
                  <a:pt x="4947844" y="3208223"/>
                </a:lnTo>
                <a:lnTo>
                  <a:pt x="4947844" y="3195523"/>
                </a:lnTo>
                <a:close/>
              </a:path>
              <a:path w="7960994" h="7925434">
                <a:moveTo>
                  <a:pt x="4956568" y="2882900"/>
                </a:moveTo>
                <a:lnTo>
                  <a:pt x="4942535" y="2882900"/>
                </a:lnTo>
                <a:lnTo>
                  <a:pt x="4942535" y="2895600"/>
                </a:lnTo>
                <a:lnTo>
                  <a:pt x="4956568" y="2895600"/>
                </a:lnTo>
                <a:lnTo>
                  <a:pt x="4956568" y="2882900"/>
                </a:lnTo>
                <a:close/>
              </a:path>
              <a:path w="7960994" h="7925434">
                <a:moveTo>
                  <a:pt x="4960607" y="3467214"/>
                </a:moveTo>
                <a:lnTo>
                  <a:pt x="4946650" y="3467214"/>
                </a:lnTo>
                <a:lnTo>
                  <a:pt x="4946650" y="3479914"/>
                </a:lnTo>
                <a:lnTo>
                  <a:pt x="4960607" y="3479914"/>
                </a:lnTo>
                <a:lnTo>
                  <a:pt x="4960607" y="3467214"/>
                </a:lnTo>
                <a:close/>
              </a:path>
              <a:path w="7960994" h="7925434">
                <a:moveTo>
                  <a:pt x="4972177" y="6019914"/>
                </a:moveTo>
                <a:lnTo>
                  <a:pt x="4958194" y="6019914"/>
                </a:lnTo>
                <a:lnTo>
                  <a:pt x="4960683" y="6032614"/>
                </a:lnTo>
                <a:lnTo>
                  <a:pt x="4969688" y="6032614"/>
                </a:lnTo>
                <a:lnTo>
                  <a:pt x="4972177" y="6019914"/>
                </a:lnTo>
                <a:close/>
              </a:path>
              <a:path w="7960994" h="7925434">
                <a:moveTo>
                  <a:pt x="4974399" y="3119323"/>
                </a:moveTo>
                <a:lnTo>
                  <a:pt x="4965319" y="3119323"/>
                </a:lnTo>
                <a:lnTo>
                  <a:pt x="4966614" y="3132023"/>
                </a:lnTo>
                <a:lnTo>
                  <a:pt x="4973129" y="3132023"/>
                </a:lnTo>
                <a:lnTo>
                  <a:pt x="4974399" y="3119323"/>
                </a:lnTo>
                <a:close/>
              </a:path>
              <a:path w="7960994" h="7925434">
                <a:moveTo>
                  <a:pt x="4985613" y="292100"/>
                </a:moveTo>
                <a:lnTo>
                  <a:pt x="4971656" y="292100"/>
                </a:lnTo>
                <a:lnTo>
                  <a:pt x="4971656" y="304800"/>
                </a:lnTo>
                <a:lnTo>
                  <a:pt x="4985613" y="304800"/>
                </a:lnTo>
                <a:lnTo>
                  <a:pt x="4985613" y="292100"/>
                </a:lnTo>
                <a:close/>
              </a:path>
              <a:path w="7960994" h="7925434">
                <a:moveTo>
                  <a:pt x="4988433" y="3246323"/>
                </a:moveTo>
                <a:lnTo>
                  <a:pt x="4983442" y="3233623"/>
                </a:lnTo>
                <a:lnTo>
                  <a:pt x="4979378" y="3233623"/>
                </a:lnTo>
                <a:lnTo>
                  <a:pt x="4974399" y="3246323"/>
                </a:lnTo>
                <a:lnTo>
                  <a:pt x="4988433" y="3246323"/>
                </a:lnTo>
                <a:close/>
              </a:path>
              <a:path w="7960994" h="7925434">
                <a:moveTo>
                  <a:pt x="4997183" y="2844800"/>
                </a:moveTo>
                <a:lnTo>
                  <a:pt x="4983200" y="2844800"/>
                </a:lnTo>
                <a:lnTo>
                  <a:pt x="4985690" y="2857500"/>
                </a:lnTo>
                <a:lnTo>
                  <a:pt x="4994694" y="2857500"/>
                </a:lnTo>
                <a:lnTo>
                  <a:pt x="4997183" y="2844800"/>
                </a:lnTo>
                <a:close/>
              </a:path>
              <a:path w="7960994" h="7925434">
                <a:moveTo>
                  <a:pt x="5001222" y="3518014"/>
                </a:moveTo>
                <a:lnTo>
                  <a:pt x="4998771" y="3505314"/>
                </a:lnTo>
                <a:lnTo>
                  <a:pt x="4989728" y="3505314"/>
                </a:lnTo>
                <a:lnTo>
                  <a:pt x="4987239" y="3518014"/>
                </a:lnTo>
                <a:lnTo>
                  <a:pt x="5001222" y="3518014"/>
                </a:lnTo>
                <a:close/>
              </a:path>
              <a:path w="7960994" h="7925434">
                <a:moveTo>
                  <a:pt x="5010315" y="5981814"/>
                </a:moveTo>
                <a:lnTo>
                  <a:pt x="5001272" y="5981814"/>
                </a:lnTo>
                <a:lnTo>
                  <a:pt x="5002542" y="5994514"/>
                </a:lnTo>
                <a:lnTo>
                  <a:pt x="5009045" y="5994514"/>
                </a:lnTo>
                <a:lnTo>
                  <a:pt x="5010315" y="5981814"/>
                </a:lnTo>
                <a:close/>
              </a:path>
              <a:path w="7960994" h="7925434">
                <a:moveTo>
                  <a:pt x="5017478" y="3081223"/>
                </a:moveTo>
                <a:lnTo>
                  <a:pt x="5012487" y="3068523"/>
                </a:lnTo>
                <a:lnTo>
                  <a:pt x="5008473" y="3068523"/>
                </a:lnTo>
                <a:lnTo>
                  <a:pt x="5003495" y="3081223"/>
                </a:lnTo>
                <a:lnTo>
                  <a:pt x="5017478" y="3081223"/>
                </a:lnTo>
                <a:close/>
              </a:path>
              <a:path w="7960994" h="7925434">
                <a:moveTo>
                  <a:pt x="5026228" y="342900"/>
                </a:moveTo>
                <a:lnTo>
                  <a:pt x="5023777" y="330200"/>
                </a:lnTo>
                <a:lnTo>
                  <a:pt x="5014734" y="330200"/>
                </a:lnTo>
                <a:lnTo>
                  <a:pt x="5012245" y="342900"/>
                </a:lnTo>
                <a:lnTo>
                  <a:pt x="5026228" y="342900"/>
                </a:lnTo>
                <a:close/>
              </a:path>
              <a:path w="7960994" h="7925434">
                <a:moveTo>
                  <a:pt x="5029022" y="3284423"/>
                </a:moveTo>
                <a:lnTo>
                  <a:pt x="5024056" y="3271723"/>
                </a:lnTo>
                <a:lnTo>
                  <a:pt x="5020018" y="3271723"/>
                </a:lnTo>
                <a:lnTo>
                  <a:pt x="5017528" y="3284423"/>
                </a:lnTo>
                <a:lnTo>
                  <a:pt x="5029022" y="3284423"/>
                </a:lnTo>
                <a:close/>
              </a:path>
              <a:path w="7960994" h="7925434">
                <a:moveTo>
                  <a:pt x="5035321" y="2806700"/>
                </a:moveTo>
                <a:lnTo>
                  <a:pt x="5026279" y="2806700"/>
                </a:lnTo>
                <a:lnTo>
                  <a:pt x="5027549" y="2819400"/>
                </a:lnTo>
                <a:lnTo>
                  <a:pt x="5034051" y="2819400"/>
                </a:lnTo>
                <a:lnTo>
                  <a:pt x="5035321" y="2806700"/>
                </a:lnTo>
                <a:close/>
              </a:path>
              <a:path w="7960994" h="7925434">
                <a:moveTo>
                  <a:pt x="5039360" y="3556114"/>
                </a:moveTo>
                <a:lnTo>
                  <a:pt x="5036871" y="3543414"/>
                </a:lnTo>
                <a:lnTo>
                  <a:pt x="5032857" y="3543414"/>
                </a:lnTo>
                <a:lnTo>
                  <a:pt x="5030317" y="3556114"/>
                </a:lnTo>
                <a:lnTo>
                  <a:pt x="5031587" y="3556114"/>
                </a:lnTo>
                <a:lnTo>
                  <a:pt x="5033226" y="3568814"/>
                </a:lnTo>
                <a:lnTo>
                  <a:pt x="5036490" y="3568814"/>
                </a:lnTo>
                <a:lnTo>
                  <a:pt x="5038090" y="3556114"/>
                </a:lnTo>
                <a:lnTo>
                  <a:pt x="5039360" y="3556114"/>
                </a:lnTo>
                <a:close/>
              </a:path>
              <a:path w="7960994" h="7925434">
                <a:moveTo>
                  <a:pt x="5053393" y="5943714"/>
                </a:moveTo>
                <a:lnTo>
                  <a:pt x="5048440" y="5931014"/>
                </a:lnTo>
                <a:lnTo>
                  <a:pt x="5044402" y="5931014"/>
                </a:lnTo>
                <a:lnTo>
                  <a:pt x="5041925" y="5943714"/>
                </a:lnTo>
                <a:lnTo>
                  <a:pt x="5053393" y="5943714"/>
                </a:lnTo>
                <a:close/>
              </a:path>
              <a:path w="7960994" h="7925434">
                <a:moveTo>
                  <a:pt x="5058130" y="3043123"/>
                </a:moveTo>
                <a:lnTo>
                  <a:pt x="5055565" y="3030423"/>
                </a:lnTo>
                <a:lnTo>
                  <a:pt x="5049063" y="3030423"/>
                </a:lnTo>
                <a:lnTo>
                  <a:pt x="5044071" y="3043123"/>
                </a:lnTo>
                <a:lnTo>
                  <a:pt x="5058130" y="3043123"/>
                </a:lnTo>
                <a:close/>
              </a:path>
              <a:path w="7960994" h="7925434">
                <a:moveTo>
                  <a:pt x="5064366" y="381000"/>
                </a:moveTo>
                <a:lnTo>
                  <a:pt x="5061877" y="368300"/>
                </a:lnTo>
                <a:lnTo>
                  <a:pt x="5057864" y="368300"/>
                </a:lnTo>
                <a:lnTo>
                  <a:pt x="5055311" y="381000"/>
                </a:lnTo>
                <a:lnTo>
                  <a:pt x="5056594" y="381000"/>
                </a:lnTo>
                <a:lnTo>
                  <a:pt x="5058232" y="393700"/>
                </a:lnTo>
                <a:lnTo>
                  <a:pt x="5061496" y="393700"/>
                </a:lnTo>
                <a:lnTo>
                  <a:pt x="5063096" y="381000"/>
                </a:lnTo>
                <a:lnTo>
                  <a:pt x="5064366" y="381000"/>
                </a:lnTo>
                <a:close/>
              </a:path>
              <a:path w="7960994" h="7925434">
                <a:moveTo>
                  <a:pt x="5067185" y="3322523"/>
                </a:moveTo>
                <a:lnTo>
                  <a:pt x="5058130" y="3322523"/>
                </a:lnTo>
                <a:lnTo>
                  <a:pt x="5059413" y="3335223"/>
                </a:lnTo>
                <a:lnTo>
                  <a:pt x="5065915" y="3335223"/>
                </a:lnTo>
                <a:lnTo>
                  <a:pt x="5067185" y="3322523"/>
                </a:lnTo>
                <a:close/>
              </a:path>
              <a:path w="7960994" h="7925434">
                <a:moveTo>
                  <a:pt x="5078400" y="2768600"/>
                </a:moveTo>
                <a:lnTo>
                  <a:pt x="5073447" y="2755900"/>
                </a:lnTo>
                <a:lnTo>
                  <a:pt x="5069408" y="2755900"/>
                </a:lnTo>
                <a:lnTo>
                  <a:pt x="5066931" y="2768600"/>
                </a:lnTo>
                <a:lnTo>
                  <a:pt x="5078400" y="2768600"/>
                </a:lnTo>
                <a:close/>
              </a:path>
              <a:path w="7960994" h="7925434">
                <a:moveTo>
                  <a:pt x="5082438" y="3594214"/>
                </a:moveTo>
                <a:lnTo>
                  <a:pt x="5068481" y="3594214"/>
                </a:lnTo>
                <a:lnTo>
                  <a:pt x="5070945" y="3606914"/>
                </a:lnTo>
                <a:lnTo>
                  <a:pt x="5079949" y="3606914"/>
                </a:lnTo>
                <a:lnTo>
                  <a:pt x="5082438" y="3594214"/>
                </a:lnTo>
                <a:close/>
              </a:path>
              <a:path w="7960994" h="7925434">
                <a:moveTo>
                  <a:pt x="5094008" y="5905614"/>
                </a:moveTo>
                <a:lnTo>
                  <a:pt x="5089017" y="5892914"/>
                </a:lnTo>
                <a:lnTo>
                  <a:pt x="5085004" y="5892914"/>
                </a:lnTo>
                <a:lnTo>
                  <a:pt x="5080025" y="5905614"/>
                </a:lnTo>
                <a:lnTo>
                  <a:pt x="5094008" y="5905614"/>
                </a:lnTo>
                <a:close/>
              </a:path>
              <a:path w="7960994" h="7925434">
                <a:moveTo>
                  <a:pt x="5098720" y="2992323"/>
                </a:moveTo>
                <a:lnTo>
                  <a:pt x="5084686" y="2992323"/>
                </a:lnTo>
                <a:lnTo>
                  <a:pt x="5084686" y="3005023"/>
                </a:lnTo>
                <a:lnTo>
                  <a:pt x="5098720" y="3005023"/>
                </a:lnTo>
                <a:lnTo>
                  <a:pt x="5098720" y="2992323"/>
                </a:lnTo>
                <a:close/>
              </a:path>
              <a:path w="7960994" h="7925434">
                <a:moveTo>
                  <a:pt x="5107444" y="419100"/>
                </a:moveTo>
                <a:lnTo>
                  <a:pt x="5093487" y="419100"/>
                </a:lnTo>
                <a:lnTo>
                  <a:pt x="5095951" y="431800"/>
                </a:lnTo>
                <a:lnTo>
                  <a:pt x="5104955" y="431800"/>
                </a:lnTo>
                <a:lnTo>
                  <a:pt x="5107444" y="419100"/>
                </a:lnTo>
                <a:close/>
              </a:path>
              <a:path w="7960994" h="7925434">
                <a:moveTo>
                  <a:pt x="5110264" y="3360623"/>
                </a:moveTo>
                <a:lnTo>
                  <a:pt x="5096307" y="3360623"/>
                </a:lnTo>
                <a:lnTo>
                  <a:pt x="5098770" y="3373323"/>
                </a:lnTo>
                <a:lnTo>
                  <a:pt x="5106505" y="3373323"/>
                </a:lnTo>
                <a:lnTo>
                  <a:pt x="5110264" y="3360623"/>
                </a:lnTo>
                <a:close/>
              </a:path>
              <a:path w="7960994" h="7925434">
                <a:moveTo>
                  <a:pt x="5119014" y="2730500"/>
                </a:moveTo>
                <a:lnTo>
                  <a:pt x="5114023" y="2717800"/>
                </a:lnTo>
                <a:lnTo>
                  <a:pt x="5110010" y="2717800"/>
                </a:lnTo>
                <a:lnTo>
                  <a:pt x="5105031" y="2730500"/>
                </a:lnTo>
                <a:lnTo>
                  <a:pt x="5119014" y="2730500"/>
                </a:lnTo>
                <a:close/>
              </a:path>
              <a:path w="7960994" h="7925434">
                <a:moveTo>
                  <a:pt x="5123104" y="3632314"/>
                </a:moveTo>
                <a:lnTo>
                  <a:pt x="5109057" y="3632314"/>
                </a:lnTo>
                <a:lnTo>
                  <a:pt x="5109057" y="3645014"/>
                </a:lnTo>
                <a:lnTo>
                  <a:pt x="5123104" y="3645014"/>
                </a:lnTo>
                <a:lnTo>
                  <a:pt x="5123104" y="3632314"/>
                </a:lnTo>
                <a:close/>
              </a:path>
              <a:path w="7960994" h="7925434">
                <a:moveTo>
                  <a:pt x="5134661" y="5854814"/>
                </a:moveTo>
                <a:lnTo>
                  <a:pt x="5120602" y="5854814"/>
                </a:lnTo>
                <a:lnTo>
                  <a:pt x="5120602" y="5867514"/>
                </a:lnTo>
                <a:lnTo>
                  <a:pt x="5134661" y="5867514"/>
                </a:lnTo>
                <a:lnTo>
                  <a:pt x="5134661" y="5854814"/>
                </a:lnTo>
                <a:close/>
              </a:path>
              <a:path w="7960994" h="7925434">
                <a:moveTo>
                  <a:pt x="5139309" y="2954223"/>
                </a:moveTo>
                <a:lnTo>
                  <a:pt x="5125326" y="2954223"/>
                </a:lnTo>
                <a:lnTo>
                  <a:pt x="5127815" y="2966923"/>
                </a:lnTo>
                <a:lnTo>
                  <a:pt x="5136807" y="2966923"/>
                </a:lnTo>
                <a:lnTo>
                  <a:pt x="5139309" y="2954223"/>
                </a:lnTo>
                <a:close/>
              </a:path>
              <a:path w="7960994" h="7925434">
                <a:moveTo>
                  <a:pt x="5148110" y="457200"/>
                </a:moveTo>
                <a:lnTo>
                  <a:pt x="5134064" y="457200"/>
                </a:lnTo>
                <a:lnTo>
                  <a:pt x="5134064" y="469900"/>
                </a:lnTo>
                <a:lnTo>
                  <a:pt x="5148110" y="469900"/>
                </a:lnTo>
                <a:lnTo>
                  <a:pt x="5148110" y="457200"/>
                </a:lnTo>
                <a:close/>
              </a:path>
              <a:path w="7960994" h="7925434">
                <a:moveTo>
                  <a:pt x="5150853" y="3398723"/>
                </a:moveTo>
                <a:lnTo>
                  <a:pt x="5136883" y="3398723"/>
                </a:lnTo>
                <a:lnTo>
                  <a:pt x="5136883" y="3411423"/>
                </a:lnTo>
                <a:lnTo>
                  <a:pt x="5150853" y="3411423"/>
                </a:lnTo>
                <a:lnTo>
                  <a:pt x="5150853" y="3398723"/>
                </a:lnTo>
                <a:close/>
              </a:path>
              <a:path w="7960994" h="7925434">
                <a:moveTo>
                  <a:pt x="5159667" y="2679700"/>
                </a:moveTo>
                <a:lnTo>
                  <a:pt x="5145608" y="2679700"/>
                </a:lnTo>
                <a:lnTo>
                  <a:pt x="5145608" y="2692400"/>
                </a:lnTo>
                <a:lnTo>
                  <a:pt x="5159667" y="2692400"/>
                </a:lnTo>
                <a:lnTo>
                  <a:pt x="5159667" y="2679700"/>
                </a:lnTo>
                <a:close/>
              </a:path>
              <a:path w="7960994" h="7925434">
                <a:moveTo>
                  <a:pt x="5163680" y="3670414"/>
                </a:moveTo>
                <a:lnTo>
                  <a:pt x="5149697" y="3670414"/>
                </a:lnTo>
                <a:lnTo>
                  <a:pt x="5149697" y="3683114"/>
                </a:lnTo>
                <a:lnTo>
                  <a:pt x="5163680" y="3683114"/>
                </a:lnTo>
                <a:lnTo>
                  <a:pt x="5163680" y="3670414"/>
                </a:lnTo>
                <a:close/>
              </a:path>
              <a:path w="7960994" h="7925434">
                <a:moveTo>
                  <a:pt x="5175224" y="5816714"/>
                </a:moveTo>
                <a:lnTo>
                  <a:pt x="5161267" y="5816714"/>
                </a:lnTo>
                <a:lnTo>
                  <a:pt x="5163756" y="5829414"/>
                </a:lnTo>
                <a:lnTo>
                  <a:pt x="5172761" y="5829414"/>
                </a:lnTo>
                <a:lnTo>
                  <a:pt x="5175224" y="5816714"/>
                </a:lnTo>
                <a:close/>
              </a:path>
              <a:path w="7960994" h="7925434">
                <a:moveTo>
                  <a:pt x="5177472" y="2916123"/>
                </a:moveTo>
                <a:lnTo>
                  <a:pt x="5168404" y="2916123"/>
                </a:lnTo>
                <a:lnTo>
                  <a:pt x="5169700" y="2928823"/>
                </a:lnTo>
                <a:lnTo>
                  <a:pt x="5176202" y="2928823"/>
                </a:lnTo>
                <a:lnTo>
                  <a:pt x="5177472" y="2916123"/>
                </a:lnTo>
                <a:close/>
              </a:path>
              <a:path w="7960994" h="7925434">
                <a:moveTo>
                  <a:pt x="5188686" y="495300"/>
                </a:moveTo>
                <a:lnTo>
                  <a:pt x="5174704" y="495300"/>
                </a:lnTo>
                <a:lnTo>
                  <a:pt x="5174704" y="508000"/>
                </a:lnTo>
                <a:lnTo>
                  <a:pt x="5188686" y="508000"/>
                </a:lnTo>
                <a:lnTo>
                  <a:pt x="5188686" y="495300"/>
                </a:lnTo>
                <a:close/>
              </a:path>
              <a:path w="7960994" h="7925434">
                <a:moveTo>
                  <a:pt x="5191506" y="3449523"/>
                </a:moveTo>
                <a:lnTo>
                  <a:pt x="5186527" y="3436823"/>
                </a:lnTo>
                <a:lnTo>
                  <a:pt x="5182463" y="3436823"/>
                </a:lnTo>
                <a:lnTo>
                  <a:pt x="5177472" y="3449523"/>
                </a:lnTo>
                <a:lnTo>
                  <a:pt x="5191506" y="3449523"/>
                </a:lnTo>
                <a:close/>
              </a:path>
              <a:path w="7960994" h="7925434">
                <a:moveTo>
                  <a:pt x="5200231" y="2641600"/>
                </a:moveTo>
                <a:lnTo>
                  <a:pt x="5186273" y="2641600"/>
                </a:lnTo>
                <a:lnTo>
                  <a:pt x="5188763" y="2654300"/>
                </a:lnTo>
                <a:lnTo>
                  <a:pt x="5197767" y="2654300"/>
                </a:lnTo>
                <a:lnTo>
                  <a:pt x="5200231" y="2641600"/>
                </a:lnTo>
                <a:close/>
              </a:path>
              <a:path w="7960994" h="7925434">
                <a:moveTo>
                  <a:pt x="5204295" y="3721214"/>
                </a:moveTo>
                <a:lnTo>
                  <a:pt x="5199304" y="3708514"/>
                </a:lnTo>
                <a:lnTo>
                  <a:pt x="5192776" y="3708514"/>
                </a:lnTo>
                <a:lnTo>
                  <a:pt x="5190312" y="3721214"/>
                </a:lnTo>
                <a:lnTo>
                  <a:pt x="5204295" y="3721214"/>
                </a:lnTo>
                <a:close/>
              </a:path>
              <a:path w="7960994" h="7925434">
                <a:moveTo>
                  <a:pt x="5213413" y="5778614"/>
                </a:moveTo>
                <a:lnTo>
                  <a:pt x="5204345" y="5778614"/>
                </a:lnTo>
                <a:lnTo>
                  <a:pt x="5205615" y="5791314"/>
                </a:lnTo>
                <a:lnTo>
                  <a:pt x="5212118" y="5791314"/>
                </a:lnTo>
                <a:lnTo>
                  <a:pt x="5213413" y="5778614"/>
                </a:lnTo>
                <a:close/>
              </a:path>
              <a:path w="7960994" h="7925434">
                <a:moveTo>
                  <a:pt x="5220551" y="2878023"/>
                </a:moveTo>
                <a:lnTo>
                  <a:pt x="5215560" y="2865323"/>
                </a:lnTo>
                <a:lnTo>
                  <a:pt x="5211546" y="2865323"/>
                </a:lnTo>
                <a:lnTo>
                  <a:pt x="5206568" y="2878023"/>
                </a:lnTo>
                <a:lnTo>
                  <a:pt x="5220551" y="2878023"/>
                </a:lnTo>
                <a:close/>
              </a:path>
              <a:path w="7960994" h="7925434">
                <a:moveTo>
                  <a:pt x="5229301" y="546100"/>
                </a:moveTo>
                <a:lnTo>
                  <a:pt x="5224310" y="533400"/>
                </a:lnTo>
                <a:lnTo>
                  <a:pt x="5217782" y="533400"/>
                </a:lnTo>
                <a:lnTo>
                  <a:pt x="5215318" y="546100"/>
                </a:lnTo>
                <a:lnTo>
                  <a:pt x="5229301" y="546100"/>
                </a:lnTo>
                <a:close/>
              </a:path>
              <a:path w="7960994" h="7925434">
                <a:moveTo>
                  <a:pt x="5232095" y="3487623"/>
                </a:moveTo>
                <a:lnTo>
                  <a:pt x="5227129" y="3474923"/>
                </a:lnTo>
                <a:lnTo>
                  <a:pt x="5223091" y="3474923"/>
                </a:lnTo>
                <a:lnTo>
                  <a:pt x="5218112" y="3487623"/>
                </a:lnTo>
                <a:lnTo>
                  <a:pt x="5232095" y="3487623"/>
                </a:lnTo>
                <a:close/>
              </a:path>
              <a:path w="7960994" h="7925434">
                <a:moveTo>
                  <a:pt x="5238420" y="2603500"/>
                </a:moveTo>
                <a:lnTo>
                  <a:pt x="5229352" y="2603500"/>
                </a:lnTo>
                <a:lnTo>
                  <a:pt x="5230622" y="2616200"/>
                </a:lnTo>
                <a:lnTo>
                  <a:pt x="5237124" y="2616200"/>
                </a:lnTo>
                <a:lnTo>
                  <a:pt x="5238420" y="2603500"/>
                </a:lnTo>
                <a:close/>
              </a:path>
              <a:path w="7960994" h="7925434">
                <a:moveTo>
                  <a:pt x="5242433" y="3759314"/>
                </a:moveTo>
                <a:lnTo>
                  <a:pt x="5239969" y="3746614"/>
                </a:lnTo>
                <a:lnTo>
                  <a:pt x="5235854" y="3746614"/>
                </a:lnTo>
                <a:lnTo>
                  <a:pt x="5233390" y="3759314"/>
                </a:lnTo>
                <a:lnTo>
                  <a:pt x="5234660" y="3759314"/>
                </a:lnTo>
                <a:lnTo>
                  <a:pt x="5236299" y="3772014"/>
                </a:lnTo>
                <a:lnTo>
                  <a:pt x="5239575" y="3772014"/>
                </a:lnTo>
                <a:lnTo>
                  <a:pt x="5241163" y="3759314"/>
                </a:lnTo>
                <a:lnTo>
                  <a:pt x="5242433" y="3759314"/>
                </a:lnTo>
                <a:close/>
              </a:path>
              <a:path w="7960994" h="7925434">
                <a:moveTo>
                  <a:pt x="5254002" y="5740514"/>
                </a:moveTo>
                <a:lnTo>
                  <a:pt x="5251513" y="5727814"/>
                </a:lnTo>
                <a:lnTo>
                  <a:pt x="5247475" y="5727814"/>
                </a:lnTo>
                <a:lnTo>
                  <a:pt x="5242433" y="5740514"/>
                </a:lnTo>
                <a:lnTo>
                  <a:pt x="5254002" y="5740514"/>
                </a:lnTo>
                <a:close/>
              </a:path>
              <a:path w="7960994" h="7925434">
                <a:moveTo>
                  <a:pt x="5261140" y="2839923"/>
                </a:moveTo>
                <a:lnTo>
                  <a:pt x="5258714" y="2827223"/>
                </a:lnTo>
                <a:lnTo>
                  <a:pt x="5249646" y="2827223"/>
                </a:lnTo>
                <a:lnTo>
                  <a:pt x="5247157" y="2839923"/>
                </a:lnTo>
                <a:lnTo>
                  <a:pt x="5261140" y="2839923"/>
                </a:lnTo>
                <a:close/>
              </a:path>
              <a:path w="7960994" h="7925434">
                <a:moveTo>
                  <a:pt x="5267439" y="584200"/>
                </a:moveTo>
                <a:lnTo>
                  <a:pt x="5264975" y="571500"/>
                </a:lnTo>
                <a:lnTo>
                  <a:pt x="5260860" y="571500"/>
                </a:lnTo>
                <a:lnTo>
                  <a:pt x="5258397" y="584200"/>
                </a:lnTo>
                <a:lnTo>
                  <a:pt x="5259667" y="584200"/>
                </a:lnTo>
                <a:lnTo>
                  <a:pt x="5261305" y="596900"/>
                </a:lnTo>
                <a:lnTo>
                  <a:pt x="5264569" y="596900"/>
                </a:lnTo>
                <a:lnTo>
                  <a:pt x="5266169" y="584200"/>
                </a:lnTo>
                <a:lnTo>
                  <a:pt x="5267439" y="584200"/>
                </a:lnTo>
                <a:close/>
              </a:path>
              <a:path w="7960994" h="7925434">
                <a:moveTo>
                  <a:pt x="5270258" y="3525723"/>
                </a:moveTo>
                <a:lnTo>
                  <a:pt x="5261191" y="3525723"/>
                </a:lnTo>
                <a:lnTo>
                  <a:pt x="5262486" y="3538423"/>
                </a:lnTo>
                <a:lnTo>
                  <a:pt x="5268988" y="3538423"/>
                </a:lnTo>
                <a:lnTo>
                  <a:pt x="5270258" y="3525723"/>
                </a:lnTo>
                <a:close/>
              </a:path>
              <a:path w="7960994" h="7925434">
                <a:moveTo>
                  <a:pt x="5279009" y="2565400"/>
                </a:moveTo>
                <a:lnTo>
                  <a:pt x="5276520" y="2552700"/>
                </a:lnTo>
                <a:lnTo>
                  <a:pt x="5272481" y="2552700"/>
                </a:lnTo>
                <a:lnTo>
                  <a:pt x="5267439" y="2565400"/>
                </a:lnTo>
                <a:lnTo>
                  <a:pt x="5279009" y="2565400"/>
                </a:lnTo>
                <a:close/>
              </a:path>
              <a:path w="7960994" h="7925434">
                <a:moveTo>
                  <a:pt x="5285511" y="3797414"/>
                </a:moveTo>
                <a:lnTo>
                  <a:pt x="5271554" y="3797414"/>
                </a:lnTo>
                <a:lnTo>
                  <a:pt x="5274043" y="3810114"/>
                </a:lnTo>
                <a:lnTo>
                  <a:pt x="5283047" y="3810114"/>
                </a:lnTo>
                <a:lnTo>
                  <a:pt x="5285511" y="3797414"/>
                </a:lnTo>
                <a:close/>
              </a:path>
              <a:path w="7960994" h="7925434">
                <a:moveTo>
                  <a:pt x="5297081" y="5702414"/>
                </a:moveTo>
                <a:lnTo>
                  <a:pt x="5292090" y="5689714"/>
                </a:lnTo>
                <a:lnTo>
                  <a:pt x="5288077" y="5689714"/>
                </a:lnTo>
                <a:lnTo>
                  <a:pt x="5283098" y="5702414"/>
                </a:lnTo>
                <a:lnTo>
                  <a:pt x="5297081" y="5702414"/>
                </a:lnTo>
                <a:close/>
              </a:path>
              <a:path w="7960994" h="7925434">
                <a:moveTo>
                  <a:pt x="5301793" y="2789123"/>
                </a:moveTo>
                <a:lnTo>
                  <a:pt x="5287759" y="2789123"/>
                </a:lnTo>
                <a:lnTo>
                  <a:pt x="5287759" y="2801823"/>
                </a:lnTo>
                <a:lnTo>
                  <a:pt x="5301793" y="2801823"/>
                </a:lnTo>
                <a:lnTo>
                  <a:pt x="5301793" y="2789123"/>
                </a:lnTo>
                <a:close/>
              </a:path>
              <a:path w="7960994" h="7925434">
                <a:moveTo>
                  <a:pt x="5310517" y="622300"/>
                </a:moveTo>
                <a:lnTo>
                  <a:pt x="5296560" y="622300"/>
                </a:lnTo>
                <a:lnTo>
                  <a:pt x="5299049" y="635000"/>
                </a:lnTo>
                <a:lnTo>
                  <a:pt x="5308054" y="635000"/>
                </a:lnTo>
                <a:lnTo>
                  <a:pt x="5310517" y="622300"/>
                </a:lnTo>
                <a:close/>
              </a:path>
              <a:path w="7960994" h="7925434">
                <a:moveTo>
                  <a:pt x="5313337" y="3563823"/>
                </a:moveTo>
                <a:lnTo>
                  <a:pt x="5299354" y="3563823"/>
                </a:lnTo>
                <a:lnTo>
                  <a:pt x="5301843" y="3576523"/>
                </a:lnTo>
                <a:lnTo>
                  <a:pt x="5309654" y="3576523"/>
                </a:lnTo>
                <a:lnTo>
                  <a:pt x="5313337" y="3563823"/>
                </a:lnTo>
                <a:close/>
              </a:path>
              <a:path w="7960994" h="7925434">
                <a:moveTo>
                  <a:pt x="5322087" y="2527300"/>
                </a:moveTo>
                <a:lnTo>
                  <a:pt x="5317096" y="2514600"/>
                </a:lnTo>
                <a:lnTo>
                  <a:pt x="5313083" y="2514600"/>
                </a:lnTo>
                <a:lnTo>
                  <a:pt x="5308104" y="2527300"/>
                </a:lnTo>
                <a:lnTo>
                  <a:pt x="5322087" y="2527300"/>
                </a:lnTo>
                <a:close/>
              </a:path>
              <a:path w="7960994" h="7925434">
                <a:moveTo>
                  <a:pt x="5326177" y="3835514"/>
                </a:moveTo>
                <a:lnTo>
                  <a:pt x="5312143" y="3835514"/>
                </a:lnTo>
                <a:lnTo>
                  <a:pt x="5312143" y="3848214"/>
                </a:lnTo>
                <a:lnTo>
                  <a:pt x="5326177" y="3848214"/>
                </a:lnTo>
                <a:lnTo>
                  <a:pt x="5326177" y="3835514"/>
                </a:lnTo>
                <a:close/>
              </a:path>
              <a:path w="7960994" h="7925434">
                <a:moveTo>
                  <a:pt x="5337721" y="5651614"/>
                </a:moveTo>
                <a:lnTo>
                  <a:pt x="5323687" y="5651614"/>
                </a:lnTo>
                <a:lnTo>
                  <a:pt x="5323687" y="5664314"/>
                </a:lnTo>
                <a:lnTo>
                  <a:pt x="5337721" y="5664314"/>
                </a:lnTo>
                <a:lnTo>
                  <a:pt x="5337721" y="5651614"/>
                </a:lnTo>
                <a:close/>
              </a:path>
              <a:path w="7960994" h="7925434">
                <a:moveTo>
                  <a:pt x="5342382" y="2751023"/>
                </a:moveTo>
                <a:lnTo>
                  <a:pt x="5328399" y="2751023"/>
                </a:lnTo>
                <a:lnTo>
                  <a:pt x="5330888" y="2763723"/>
                </a:lnTo>
                <a:lnTo>
                  <a:pt x="5339893" y="2763723"/>
                </a:lnTo>
                <a:lnTo>
                  <a:pt x="5342382" y="2751023"/>
                </a:lnTo>
                <a:close/>
              </a:path>
              <a:path w="7960994" h="7925434">
                <a:moveTo>
                  <a:pt x="5351183" y="660400"/>
                </a:moveTo>
                <a:lnTo>
                  <a:pt x="5337149" y="660400"/>
                </a:lnTo>
                <a:lnTo>
                  <a:pt x="5337149" y="673100"/>
                </a:lnTo>
                <a:lnTo>
                  <a:pt x="5351183" y="673100"/>
                </a:lnTo>
                <a:lnTo>
                  <a:pt x="5351183" y="660400"/>
                </a:lnTo>
                <a:close/>
              </a:path>
              <a:path w="7960994" h="7925434">
                <a:moveTo>
                  <a:pt x="5353926" y="3601923"/>
                </a:moveTo>
                <a:lnTo>
                  <a:pt x="5339969" y="3601923"/>
                </a:lnTo>
                <a:lnTo>
                  <a:pt x="5339969" y="3614623"/>
                </a:lnTo>
                <a:lnTo>
                  <a:pt x="5353926" y="3614623"/>
                </a:lnTo>
                <a:lnTo>
                  <a:pt x="5353926" y="3601923"/>
                </a:lnTo>
                <a:close/>
              </a:path>
              <a:path w="7960994" h="7925434">
                <a:moveTo>
                  <a:pt x="5362727" y="2476500"/>
                </a:moveTo>
                <a:lnTo>
                  <a:pt x="5348681" y="2476500"/>
                </a:lnTo>
                <a:lnTo>
                  <a:pt x="5348681" y="2489200"/>
                </a:lnTo>
                <a:lnTo>
                  <a:pt x="5362727" y="2489200"/>
                </a:lnTo>
                <a:lnTo>
                  <a:pt x="5362727" y="2476500"/>
                </a:lnTo>
                <a:close/>
              </a:path>
              <a:path w="7960994" h="7925434">
                <a:moveTo>
                  <a:pt x="5366766" y="3873614"/>
                </a:moveTo>
                <a:lnTo>
                  <a:pt x="5352770" y="3873614"/>
                </a:lnTo>
                <a:lnTo>
                  <a:pt x="5352770" y="3886314"/>
                </a:lnTo>
                <a:lnTo>
                  <a:pt x="5366766" y="3886314"/>
                </a:lnTo>
                <a:lnTo>
                  <a:pt x="5366766" y="3873614"/>
                </a:lnTo>
                <a:close/>
              </a:path>
              <a:path w="7960994" h="7925434">
                <a:moveTo>
                  <a:pt x="5378297" y="5613514"/>
                </a:moveTo>
                <a:lnTo>
                  <a:pt x="5364340" y="5613514"/>
                </a:lnTo>
                <a:lnTo>
                  <a:pt x="5366829" y="5626214"/>
                </a:lnTo>
                <a:lnTo>
                  <a:pt x="5375834" y="5626214"/>
                </a:lnTo>
                <a:lnTo>
                  <a:pt x="5378297" y="5613514"/>
                </a:lnTo>
                <a:close/>
              </a:path>
              <a:path w="7960994" h="7925434">
                <a:moveTo>
                  <a:pt x="5380545" y="2712923"/>
                </a:moveTo>
                <a:lnTo>
                  <a:pt x="5371477" y="2712923"/>
                </a:lnTo>
                <a:lnTo>
                  <a:pt x="5372747" y="2725623"/>
                </a:lnTo>
                <a:lnTo>
                  <a:pt x="5379250" y="2725623"/>
                </a:lnTo>
                <a:lnTo>
                  <a:pt x="5380545" y="2712923"/>
                </a:lnTo>
                <a:close/>
              </a:path>
              <a:path w="7960994" h="7925434">
                <a:moveTo>
                  <a:pt x="5391759" y="698500"/>
                </a:moveTo>
                <a:lnTo>
                  <a:pt x="5377777" y="698500"/>
                </a:lnTo>
                <a:lnTo>
                  <a:pt x="5377777" y="711200"/>
                </a:lnTo>
                <a:lnTo>
                  <a:pt x="5391759" y="711200"/>
                </a:lnTo>
                <a:lnTo>
                  <a:pt x="5391759" y="698500"/>
                </a:lnTo>
                <a:close/>
              </a:path>
              <a:path w="7960994" h="7925434">
                <a:moveTo>
                  <a:pt x="5394579" y="3640023"/>
                </a:moveTo>
                <a:lnTo>
                  <a:pt x="5380545" y="3640023"/>
                </a:lnTo>
                <a:lnTo>
                  <a:pt x="5380545" y="3652723"/>
                </a:lnTo>
                <a:lnTo>
                  <a:pt x="5394579" y="3652723"/>
                </a:lnTo>
                <a:lnTo>
                  <a:pt x="5394579" y="3640023"/>
                </a:lnTo>
                <a:close/>
              </a:path>
              <a:path w="7960994" h="7925434">
                <a:moveTo>
                  <a:pt x="5403304" y="2438400"/>
                </a:moveTo>
                <a:lnTo>
                  <a:pt x="5389346" y="2438400"/>
                </a:lnTo>
                <a:lnTo>
                  <a:pt x="5391836" y="2451100"/>
                </a:lnTo>
                <a:lnTo>
                  <a:pt x="5400840" y="2451100"/>
                </a:lnTo>
                <a:lnTo>
                  <a:pt x="5403304" y="2438400"/>
                </a:lnTo>
                <a:close/>
              </a:path>
              <a:path w="7960994" h="7925434">
                <a:moveTo>
                  <a:pt x="5407342" y="3924414"/>
                </a:moveTo>
                <a:lnTo>
                  <a:pt x="5404878" y="3911714"/>
                </a:lnTo>
                <a:lnTo>
                  <a:pt x="5395849" y="3911714"/>
                </a:lnTo>
                <a:lnTo>
                  <a:pt x="5393385" y="3924414"/>
                </a:lnTo>
                <a:lnTo>
                  <a:pt x="5407342" y="3924414"/>
                </a:lnTo>
                <a:close/>
              </a:path>
              <a:path w="7960994" h="7925434">
                <a:moveTo>
                  <a:pt x="5418912" y="5575414"/>
                </a:moveTo>
                <a:lnTo>
                  <a:pt x="5407418" y="5575414"/>
                </a:lnTo>
                <a:lnTo>
                  <a:pt x="5408688" y="5588114"/>
                </a:lnTo>
                <a:lnTo>
                  <a:pt x="5415204" y="5588114"/>
                </a:lnTo>
                <a:lnTo>
                  <a:pt x="5418912" y="5575414"/>
                </a:lnTo>
                <a:close/>
              </a:path>
              <a:path w="7960994" h="7925434">
                <a:moveTo>
                  <a:pt x="5423624" y="2674823"/>
                </a:moveTo>
                <a:lnTo>
                  <a:pt x="5418645" y="2662123"/>
                </a:lnTo>
                <a:lnTo>
                  <a:pt x="5414632" y="2662123"/>
                </a:lnTo>
                <a:lnTo>
                  <a:pt x="5409641" y="2674823"/>
                </a:lnTo>
                <a:lnTo>
                  <a:pt x="5423624" y="2674823"/>
                </a:lnTo>
                <a:close/>
              </a:path>
              <a:path w="7960994" h="7925434">
                <a:moveTo>
                  <a:pt x="5432349" y="749300"/>
                </a:moveTo>
                <a:lnTo>
                  <a:pt x="5429885" y="736600"/>
                </a:lnTo>
                <a:lnTo>
                  <a:pt x="5420855" y="736600"/>
                </a:lnTo>
                <a:lnTo>
                  <a:pt x="5418391" y="749300"/>
                </a:lnTo>
                <a:lnTo>
                  <a:pt x="5432349" y="749300"/>
                </a:lnTo>
                <a:close/>
              </a:path>
              <a:path w="7960994" h="7925434">
                <a:moveTo>
                  <a:pt x="5432679" y="3690823"/>
                </a:moveTo>
                <a:lnTo>
                  <a:pt x="5430177" y="3678123"/>
                </a:lnTo>
                <a:lnTo>
                  <a:pt x="5426164" y="3678123"/>
                </a:lnTo>
                <a:lnTo>
                  <a:pt x="5423674" y="3690823"/>
                </a:lnTo>
                <a:lnTo>
                  <a:pt x="5432679" y="3690823"/>
                </a:lnTo>
                <a:close/>
              </a:path>
              <a:path w="7960994" h="7925434">
                <a:moveTo>
                  <a:pt x="5443918" y="2400300"/>
                </a:moveTo>
                <a:lnTo>
                  <a:pt x="5432425" y="2400300"/>
                </a:lnTo>
                <a:lnTo>
                  <a:pt x="5433695" y="2413000"/>
                </a:lnTo>
                <a:lnTo>
                  <a:pt x="5440197" y="2413000"/>
                </a:lnTo>
                <a:lnTo>
                  <a:pt x="5443918" y="2400300"/>
                </a:lnTo>
                <a:close/>
              </a:path>
              <a:path w="7960994" h="7925434">
                <a:moveTo>
                  <a:pt x="5445506" y="3962514"/>
                </a:moveTo>
                <a:lnTo>
                  <a:pt x="5443017" y="3949814"/>
                </a:lnTo>
                <a:lnTo>
                  <a:pt x="5438927" y="3949814"/>
                </a:lnTo>
                <a:lnTo>
                  <a:pt x="5436463" y="3962514"/>
                </a:lnTo>
                <a:lnTo>
                  <a:pt x="5437733" y="3962514"/>
                </a:lnTo>
                <a:lnTo>
                  <a:pt x="5439334" y="3975214"/>
                </a:lnTo>
                <a:lnTo>
                  <a:pt x="5442648" y="3975214"/>
                </a:lnTo>
                <a:lnTo>
                  <a:pt x="5444236" y="3962514"/>
                </a:lnTo>
                <a:lnTo>
                  <a:pt x="5445506" y="3962514"/>
                </a:lnTo>
                <a:close/>
              </a:path>
              <a:path w="7960994" h="7925434">
                <a:moveTo>
                  <a:pt x="5459577" y="5537314"/>
                </a:moveTo>
                <a:lnTo>
                  <a:pt x="5454586" y="5524614"/>
                </a:lnTo>
                <a:lnTo>
                  <a:pt x="5450497" y="5524614"/>
                </a:lnTo>
                <a:lnTo>
                  <a:pt x="5448008" y="5537314"/>
                </a:lnTo>
                <a:lnTo>
                  <a:pt x="5459577" y="5537314"/>
                </a:lnTo>
                <a:close/>
              </a:path>
              <a:path w="7960994" h="7925434">
                <a:moveTo>
                  <a:pt x="5464264" y="2636723"/>
                </a:moveTo>
                <a:lnTo>
                  <a:pt x="5461800" y="2624023"/>
                </a:lnTo>
                <a:lnTo>
                  <a:pt x="5452719" y="2624023"/>
                </a:lnTo>
                <a:lnTo>
                  <a:pt x="5450230" y="2636723"/>
                </a:lnTo>
                <a:lnTo>
                  <a:pt x="5464264" y="2636723"/>
                </a:lnTo>
                <a:close/>
              </a:path>
              <a:path w="7960994" h="7925434">
                <a:moveTo>
                  <a:pt x="5470512" y="787400"/>
                </a:moveTo>
                <a:lnTo>
                  <a:pt x="5468023" y="774700"/>
                </a:lnTo>
                <a:lnTo>
                  <a:pt x="5463933" y="774700"/>
                </a:lnTo>
                <a:lnTo>
                  <a:pt x="5461470" y="787400"/>
                </a:lnTo>
                <a:lnTo>
                  <a:pt x="5462740" y="787400"/>
                </a:lnTo>
                <a:lnTo>
                  <a:pt x="5464340" y="800100"/>
                </a:lnTo>
                <a:lnTo>
                  <a:pt x="5467655" y="800100"/>
                </a:lnTo>
                <a:lnTo>
                  <a:pt x="5469242" y="787400"/>
                </a:lnTo>
                <a:lnTo>
                  <a:pt x="5470512" y="787400"/>
                </a:lnTo>
                <a:close/>
              </a:path>
              <a:path w="7960994" h="7925434">
                <a:moveTo>
                  <a:pt x="5473331" y="3728923"/>
                </a:moveTo>
                <a:lnTo>
                  <a:pt x="5464264" y="3728923"/>
                </a:lnTo>
                <a:lnTo>
                  <a:pt x="5465559" y="3741623"/>
                </a:lnTo>
                <a:lnTo>
                  <a:pt x="5472061" y="3741623"/>
                </a:lnTo>
                <a:lnTo>
                  <a:pt x="5473331" y="3728923"/>
                </a:lnTo>
                <a:close/>
              </a:path>
              <a:path w="7960994" h="7925434">
                <a:moveTo>
                  <a:pt x="5484584" y="2362200"/>
                </a:moveTo>
                <a:lnTo>
                  <a:pt x="5479593" y="2349500"/>
                </a:lnTo>
                <a:lnTo>
                  <a:pt x="5475503" y="2349500"/>
                </a:lnTo>
                <a:lnTo>
                  <a:pt x="5473014" y="2362200"/>
                </a:lnTo>
                <a:lnTo>
                  <a:pt x="5484584" y="2362200"/>
                </a:lnTo>
                <a:close/>
              </a:path>
              <a:path w="7960994" h="7925434">
                <a:moveTo>
                  <a:pt x="5488584" y="4000614"/>
                </a:moveTo>
                <a:lnTo>
                  <a:pt x="5474601" y="4000614"/>
                </a:lnTo>
                <a:lnTo>
                  <a:pt x="5477116" y="4013314"/>
                </a:lnTo>
                <a:lnTo>
                  <a:pt x="5486095" y="4013314"/>
                </a:lnTo>
                <a:lnTo>
                  <a:pt x="5488584" y="4000614"/>
                </a:lnTo>
                <a:close/>
              </a:path>
              <a:path w="7960994" h="7925434">
                <a:moveTo>
                  <a:pt x="5500128" y="5499214"/>
                </a:moveTo>
                <a:lnTo>
                  <a:pt x="5497665" y="5486514"/>
                </a:lnTo>
                <a:lnTo>
                  <a:pt x="5491137" y="5486514"/>
                </a:lnTo>
                <a:lnTo>
                  <a:pt x="5486171" y="5499214"/>
                </a:lnTo>
                <a:lnTo>
                  <a:pt x="5500128" y="5499214"/>
                </a:lnTo>
                <a:close/>
              </a:path>
              <a:path w="7960994" h="7925434">
                <a:moveTo>
                  <a:pt x="5504866" y="2585923"/>
                </a:moveTo>
                <a:lnTo>
                  <a:pt x="5490807" y="2585923"/>
                </a:lnTo>
                <a:lnTo>
                  <a:pt x="5490807" y="2598623"/>
                </a:lnTo>
                <a:lnTo>
                  <a:pt x="5504866" y="2598623"/>
                </a:lnTo>
                <a:lnTo>
                  <a:pt x="5504866" y="2585923"/>
                </a:lnTo>
                <a:close/>
              </a:path>
              <a:path w="7960994" h="7925434">
                <a:moveTo>
                  <a:pt x="5513590" y="825500"/>
                </a:moveTo>
                <a:lnTo>
                  <a:pt x="5499608" y="825500"/>
                </a:lnTo>
                <a:lnTo>
                  <a:pt x="5502122" y="838200"/>
                </a:lnTo>
                <a:lnTo>
                  <a:pt x="5511101" y="838200"/>
                </a:lnTo>
                <a:lnTo>
                  <a:pt x="5513590" y="825500"/>
                </a:lnTo>
                <a:close/>
              </a:path>
              <a:path w="7960994" h="7925434">
                <a:moveTo>
                  <a:pt x="5516410" y="3767023"/>
                </a:moveTo>
                <a:lnTo>
                  <a:pt x="5502427" y="3767023"/>
                </a:lnTo>
                <a:lnTo>
                  <a:pt x="5504866" y="3779723"/>
                </a:lnTo>
                <a:lnTo>
                  <a:pt x="5513921" y="3779723"/>
                </a:lnTo>
                <a:lnTo>
                  <a:pt x="5516410" y="3767023"/>
                </a:lnTo>
                <a:close/>
              </a:path>
              <a:path w="7960994" h="7925434">
                <a:moveTo>
                  <a:pt x="5525135" y="2324100"/>
                </a:moveTo>
                <a:lnTo>
                  <a:pt x="5522671" y="2311400"/>
                </a:lnTo>
                <a:lnTo>
                  <a:pt x="5516143" y="2311400"/>
                </a:lnTo>
                <a:lnTo>
                  <a:pt x="5511177" y="2324100"/>
                </a:lnTo>
                <a:lnTo>
                  <a:pt x="5525135" y="2324100"/>
                </a:lnTo>
                <a:close/>
              </a:path>
              <a:path w="7960994" h="7925434">
                <a:moveTo>
                  <a:pt x="5529250" y="4038714"/>
                </a:moveTo>
                <a:lnTo>
                  <a:pt x="5515216" y="4038714"/>
                </a:lnTo>
                <a:lnTo>
                  <a:pt x="5515216" y="4051414"/>
                </a:lnTo>
                <a:lnTo>
                  <a:pt x="5529250" y="4051414"/>
                </a:lnTo>
                <a:lnTo>
                  <a:pt x="5529250" y="4038714"/>
                </a:lnTo>
                <a:close/>
              </a:path>
              <a:path w="7960994" h="7925434">
                <a:moveTo>
                  <a:pt x="5540794" y="5448414"/>
                </a:moveTo>
                <a:lnTo>
                  <a:pt x="5526760" y="5448414"/>
                </a:lnTo>
                <a:lnTo>
                  <a:pt x="5526760" y="5461114"/>
                </a:lnTo>
                <a:lnTo>
                  <a:pt x="5540794" y="5461114"/>
                </a:lnTo>
                <a:lnTo>
                  <a:pt x="5540794" y="5448414"/>
                </a:lnTo>
                <a:close/>
              </a:path>
              <a:path w="7960994" h="7925434">
                <a:moveTo>
                  <a:pt x="5545455" y="2547823"/>
                </a:moveTo>
                <a:lnTo>
                  <a:pt x="5531472" y="2547823"/>
                </a:lnTo>
                <a:lnTo>
                  <a:pt x="5533961" y="2560523"/>
                </a:lnTo>
                <a:lnTo>
                  <a:pt x="5542966" y="2560523"/>
                </a:lnTo>
                <a:lnTo>
                  <a:pt x="5545455" y="2547823"/>
                </a:lnTo>
                <a:close/>
              </a:path>
              <a:path w="7960994" h="7925434">
                <a:moveTo>
                  <a:pt x="5554256" y="863600"/>
                </a:moveTo>
                <a:lnTo>
                  <a:pt x="5540222" y="863600"/>
                </a:lnTo>
                <a:lnTo>
                  <a:pt x="5540222" y="876300"/>
                </a:lnTo>
                <a:lnTo>
                  <a:pt x="5554256" y="876300"/>
                </a:lnTo>
                <a:lnTo>
                  <a:pt x="5554256" y="863600"/>
                </a:lnTo>
                <a:close/>
              </a:path>
              <a:path w="7960994" h="7925434">
                <a:moveTo>
                  <a:pt x="5556999" y="3805123"/>
                </a:moveTo>
                <a:lnTo>
                  <a:pt x="5543042" y="3805123"/>
                </a:lnTo>
                <a:lnTo>
                  <a:pt x="5543042" y="3817823"/>
                </a:lnTo>
                <a:lnTo>
                  <a:pt x="5556999" y="3817823"/>
                </a:lnTo>
                <a:lnTo>
                  <a:pt x="5556999" y="3805123"/>
                </a:lnTo>
                <a:close/>
              </a:path>
              <a:path w="7960994" h="7925434">
                <a:moveTo>
                  <a:pt x="5565800" y="2273300"/>
                </a:moveTo>
                <a:lnTo>
                  <a:pt x="5551767" y="2273300"/>
                </a:lnTo>
                <a:lnTo>
                  <a:pt x="5551767" y="2286000"/>
                </a:lnTo>
                <a:lnTo>
                  <a:pt x="5565800" y="2286000"/>
                </a:lnTo>
                <a:lnTo>
                  <a:pt x="5565800" y="2273300"/>
                </a:lnTo>
                <a:close/>
              </a:path>
              <a:path w="7960994" h="7925434">
                <a:moveTo>
                  <a:pt x="5569839" y="4076814"/>
                </a:moveTo>
                <a:lnTo>
                  <a:pt x="5555869" y="4076814"/>
                </a:lnTo>
                <a:lnTo>
                  <a:pt x="5555869" y="4089514"/>
                </a:lnTo>
                <a:lnTo>
                  <a:pt x="5569839" y="4089514"/>
                </a:lnTo>
                <a:lnTo>
                  <a:pt x="5569839" y="4076814"/>
                </a:lnTo>
                <a:close/>
              </a:path>
              <a:path w="7960994" h="7925434">
                <a:moveTo>
                  <a:pt x="5581408" y="5410314"/>
                </a:moveTo>
                <a:lnTo>
                  <a:pt x="5567413" y="5410314"/>
                </a:lnTo>
                <a:lnTo>
                  <a:pt x="5569915" y="5423014"/>
                </a:lnTo>
                <a:lnTo>
                  <a:pt x="5578881" y="5423014"/>
                </a:lnTo>
                <a:lnTo>
                  <a:pt x="5581408" y="5410314"/>
                </a:lnTo>
                <a:close/>
              </a:path>
              <a:path w="7960994" h="7925434">
                <a:moveTo>
                  <a:pt x="5583618" y="2509723"/>
                </a:moveTo>
                <a:lnTo>
                  <a:pt x="5574550" y="2509723"/>
                </a:lnTo>
                <a:lnTo>
                  <a:pt x="5575820" y="2522423"/>
                </a:lnTo>
                <a:lnTo>
                  <a:pt x="5582323" y="2522423"/>
                </a:lnTo>
                <a:lnTo>
                  <a:pt x="5583618" y="2509723"/>
                </a:lnTo>
                <a:close/>
              </a:path>
              <a:path w="7960994" h="7925434">
                <a:moveTo>
                  <a:pt x="5594845" y="901700"/>
                </a:moveTo>
                <a:lnTo>
                  <a:pt x="5580875" y="901700"/>
                </a:lnTo>
                <a:lnTo>
                  <a:pt x="5580875" y="914400"/>
                </a:lnTo>
                <a:lnTo>
                  <a:pt x="5594845" y="914400"/>
                </a:lnTo>
                <a:lnTo>
                  <a:pt x="5594845" y="901700"/>
                </a:lnTo>
                <a:close/>
              </a:path>
              <a:path w="7960994" h="7925434">
                <a:moveTo>
                  <a:pt x="5597664" y="3843223"/>
                </a:moveTo>
                <a:lnTo>
                  <a:pt x="5583618" y="3843223"/>
                </a:lnTo>
                <a:lnTo>
                  <a:pt x="5583618" y="3855923"/>
                </a:lnTo>
                <a:lnTo>
                  <a:pt x="5597664" y="3855923"/>
                </a:lnTo>
                <a:lnTo>
                  <a:pt x="5597664" y="3843223"/>
                </a:lnTo>
                <a:close/>
              </a:path>
              <a:path w="7960994" h="7925434">
                <a:moveTo>
                  <a:pt x="5606402" y="2235200"/>
                </a:moveTo>
                <a:lnTo>
                  <a:pt x="5592419" y="2235200"/>
                </a:lnTo>
                <a:lnTo>
                  <a:pt x="5594921" y="2247900"/>
                </a:lnTo>
                <a:lnTo>
                  <a:pt x="5603887" y="2247900"/>
                </a:lnTo>
                <a:lnTo>
                  <a:pt x="5606402" y="2235200"/>
                </a:lnTo>
                <a:close/>
              </a:path>
              <a:path w="7960994" h="7925434">
                <a:moveTo>
                  <a:pt x="5610415" y="4127614"/>
                </a:moveTo>
                <a:lnTo>
                  <a:pt x="5607951" y="4114914"/>
                </a:lnTo>
                <a:lnTo>
                  <a:pt x="5598947" y="4114914"/>
                </a:lnTo>
                <a:lnTo>
                  <a:pt x="5596433" y="4127614"/>
                </a:lnTo>
                <a:lnTo>
                  <a:pt x="5610415" y="4127614"/>
                </a:lnTo>
                <a:close/>
              </a:path>
              <a:path w="7960994" h="7925434">
                <a:moveTo>
                  <a:pt x="5619547" y="5372214"/>
                </a:moveTo>
                <a:lnTo>
                  <a:pt x="5610491" y="5372214"/>
                </a:lnTo>
                <a:lnTo>
                  <a:pt x="5611761" y="5384914"/>
                </a:lnTo>
                <a:lnTo>
                  <a:pt x="5618277" y="5384914"/>
                </a:lnTo>
                <a:lnTo>
                  <a:pt x="5619547" y="5372214"/>
                </a:lnTo>
                <a:close/>
              </a:path>
              <a:path w="7960994" h="7925434">
                <a:moveTo>
                  <a:pt x="5626697" y="2471623"/>
                </a:moveTo>
                <a:lnTo>
                  <a:pt x="5621718" y="2458923"/>
                </a:lnTo>
                <a:lnTo>
                  <a:pt x="5617705" y="2458923"/>
                </a:lnTo>
                <a:lnTo>
                  <a:pt x="5612714" y="2471623"/>
                </a:lnTo>
                <a:lnTo>
                  <a:pt x="5626697" y="2471623"/>
                </a:lnTo>
                <a:close/>
              </a:path>
              <a:path w="7960994" h="7925434">
                <a:moveTo>
                  <a:pt x="5635422" y="952500"/>
                </a:moveTo>
                <a:lnTo>
                  <a:pt x="5632958" y="939800"/>
                </a:lnTo>
                <a:lnTo>
                  <a:pt x="5623953" y="939800"/>
                </a:lnTo>
                <a:lnTo>
                  <a:pt x="5621439" y="952500"/>
                </a:lnTo>
                <a:lnTo>
                  <a:pt x="5635422" y="952500"/>
                </a:lnTo>
                <a:close/>
              </a:path>
              <a:path w="7960994" h="7925434">
                <a:moveTo>
                  <a:pt x="5638241" y="3894023"/>
                </a:moveTo>
                <a:lnTo>
                  <a:pt x="5633263" y="3881323"/>
                </a:lnTo>
                <a:lnTo>
                  <a:pt x="5629249" y="3881323"/>
                </a:lnTo>
                <a:lnTo>
                  <a:pt x="5624258" y="3894023"/>
                </a:lnTo>
                <a:lnTo>
                  <a:pt x="5638241" y="3894023"/>
                </a:lnTo>
                <a:close/>
              </a:path>
              <a:path w="7960994" h="7925434">
                <a:moveTo>
                  <a:pt x="5644553" y="2197100"/>
                </a:moveTo>
                <a:lnTo>
                  <a:pt x="5635498" y="2197100"/>
                </a:lnTo>
                <a:lnTo>
                  <a:pt x="5636768" y="2209800"/>
                </a:lnTo>
                <a:lnTo>
                  <a:pt x="5643283" y="2209800"/>
                </a:lnTo>
                <a:lnTo>
                  <a:pt x="5644553" y="2197100"/>
                </a:lnTo>
                <a:close/>
              </a:path>
              <a:path w="7960994" h="7925434">
                <a:moveTo>
                  <a:pt x="5648591" y="4165714"/>
                </a:moveTo>
                <a:lnTo>
                  <a:pt x="5646090" y="4153014"/>
                </a:lnTo>
                <a:lnTo>
                  <a:pt x="5642026" y="4153014"/>
                </a:lnTo>
                <a:lnTo>
                  <a:pt x="5637047" y="4165714"/>
                </a:lnTo>
                <a:lnTo>
                  <a:pt x="5640806" y="4165714"/>
                </a:lnTo>
                <a:lnTo>
                  <a:pt x="5642407" y="4178414"/>
                </a:lnTo>
                <a:lnTo>
                  <a:pt x="5645721" y="4178414"/>
                </a:lnTo>
                <a:lnTo>
                  <a:pt x="5647321" y="4165714"/>
                </a:lnTo>
                <a:lnTo>
                  <a:pt x="5648591" y="4165714"/>
                </a:lnTo>
                <a:close/>
              </a:path>
              <a:path w="7960994" h="7925434">
                <a:moveTo>
                  <a:pt x="5660148" y="5334114"/>
                </a:moveTo>
                <a:lnTo>
                  <a:pt x="5657659" y="5321414"/>
                </a:lnTo>
                <a:lnTo>
                  <a:pt x="5653621" y="5321414"/>
                </a:lnTo>
                <a:lnTo>
                  <a:pt x="5648591" y="5334114"/>
                </a:lnTo>
                <a:lnTo>
                  <a:pt x="5660148" y="5334114"/>
                </a:lnTo>
                <a:close/>
              </a:path>
              <a:path w="7960994" h="7925434">
                <a:moveTo>
                  <a:pt x="5667337" y="2433523"/>
                </a:moveTo>
                <a:lnTo>
                  <a:pt x="5664797" y="2420823"/>
                </a:lnTo>
                <a:lnTo>
                  <a:pt x="5655792" y="2420823"/>
                </a:lnTo>
                <a:lnTo>
                  <a:pt x="5653303" y="2433523"/>
                </a:lnTo>
                <a:lnTo>
                  <a:pt x="5667337" y="2433523"/>
                </a:lnTo>
                <a:close/>
              </a:path>
              <a:path w="7960994" h="7925434">
                <a:moveTo>
                  <a:pt x="5673598" y="990600"/>
                </a:moveTo>
                <a:lnTo>
                  <a:pt x="5671096" y="977900"/>
                </a:lnTo>
                <a:lnTo>
                  <a:pt x="5667032" y="977900"/>
                </a:lnTo>
                <a:lnTo>
                  <a:pt x="5662053" y="990600"/>
                </a:lnTo>
                <a:lnTo>
                  <a:pt x="5665813" y="990600"/>
                </a:lnTo>
                <a:lnTo>
                  <a:pt x="5667413" y="1003300"/>
                </a:lnTo>
                <a:lnTo>
                  <a:pt x="5670728" y="1003300"/>
                </a:lnTo>
                <a:lnTo>
                  <a:pt x="5672315" y="990600"/>
                </a:lnTo>
                <a:lnTo>
                  <a:pt x="5673598" y="990600"/>
                </a:lnTo>
                <a:close/>
              </a:path>
              <a:path w="7960994" h="7925434">
                <a:moveTo>
                  <a:pt x="5678906" y="3932123"/>
                </a:moveTo>
                <a:lnTo>
                  <a:pt x="5673915" y="3919423"/>
                </a:lnTo>
                <a:lnTo>
                  <a:pt x="5669826" y="3919423"/>
                </a:lnTo>
                <a:lnTo>
                  <a:pt x="5667337" y="3932123"/>
                </a:lnTo>
                <a:lnTo>
                  <a:pt x="5668607" y="3944823"/>
                </a:lnTo>
                <a:lnTo>
                  <a:pt x="5675134" y="3944823"/>
                </a:lnTo>
                <a:lnTo>
                  <a:pt x="5678906" y="3932123"/>
                </a:lnTo>
                <a:close/>
              </a:path>
              <a:path w="7960994" h="7925434">
                <a:moveTo>
                  <a:pt x="5685155" y="2159000"/>
                </a:moveTo>
                <a:lnTo>
                  <a:pt x="5682666" y="2146300"/>
                </a:lnTo>
                <a:lnTo>
                  <a:pt x="5678627" y="2146300"/>
                </a:lnTo>
                <a:lnTo>
                  <a:pt x="5673598" y="2159000"/>
                </a:lnTo>
                <a:lnTo>
                  <a:pt x="5685155" y="2159000"/>
                </a:lnTo>
                <a:close/>
              </a:path>
              <a:path w="7960994" h="7925434">
                <a:moveTo>
                  <a:pt x="5691670" y="4203814"/>
                </a:moveTo>
                <a:lnTo>
                  <a:pt x="5677700" y="4203814"/>
                </a:lnTo>
                <a:lnTo>
                  <a:pt x="5680176" y="4216514"/>
                </a:lnTo>
                <a:lnTo>
                  <a:pt x="5689168" y="4216514"/>
                </a:lnTo>
                <a:lnTo>
                  <a:pt x="5691670" y="4203814"/>
                </a:lnTo>
                <a:close/>
              </a:path>
              <a:path w="7960994" h="7925434">
                <a:moveTo>
                  <a:pt x="5703227" y="5296014"/>
                </a:moveTo>
                <a:lnTo>
                  <a:pt x="5700738" y="5283314"/>
                </a:lnTo>
                <a:lnTo>
                  <a:pt x="5691746" y="5283314"/>
                </a:lnTo>
                <a:lnTo>
                  <a:pt x="5689244" y="5296014"/>
                </a:lnTo>
                <a:lnTo>
                  <a:pt x="5703227" y="5296014"/>
                </a:lnTo>
                <a:close/>
              </a:path>
              <a:path w="7960994" h="7925434">
                <a:moveTo>
                  <a:pt x="5707951" y="2382723"/>
                </a:moveTo>
                <a:lnTo>
                  <a:pt x="5693892" y="2382723"/>
                </a:lnTo>
                <a:lnTo>
                  <a:pt x="5693892" y="2395423"/>
                </a:lnTo>
                <a:lnTo>
                  <a:pt x="5707951" y="2395423"/>
                </a:lnTo>
                <a:lnTo>
                  <a:pt x="5707951" y="2382723"/>
                </a:lnTo>
                <a:close/>
              </a:path>
              <a:path w="7960994" h="7925434">
                <a:moveTo>
                  <a:pt x="5716676" y="1028700"/>
                </a:moveTo>
                <a:lnTo>
                  <a:pt x="5702706" y="1028700"/>
                </a:lnTo>
                <a:lnTo>
                  <a:pt x="5705183" y="1041400"/>
                </a:lnTo>
                <a:lnTo>
                  <a:pt x="5714174" y="1041400"/>
                </a:lnTo>
                <a:lnTo>
                  <a:pt x="5716676" y="1028700"/>
                </a:lnTo>
                <a:close/>
              </a:path>
              <a:path w="7960994" h="7925434">
                <a:moveTo>
                  <a:pt x="5719496" y="3970223"/>
                </a:moveTo>
                <a:lnTo>
                  <a:pt x="5705449" y="3970223"/>
                </a:lnTo>
                <a:lnTo>
                  <a:pt x="5708002" y="3982923"/>
                </a:lnTo>
                <a:lnTo>
                  <a:pt x="5716994" y="3982923"/>
                </a:lnTo>
                <a:lnTo>
                  <a:pt x="5719496" y="3970223"/>
                </a:lnTo>
                <a:close/>
              </a:path>
              <a:path w="7960994" h="7925434">
                <a:moveTo>
                  <a:pt x="5728233" y="2120900"/>
                </a:moveTo>
                <a:lnTo>
                  <a:pt x="5725744" y="2108200"/>
                </a:lnTo>
                <a:lnTo>
                  <a:pt x="5716740" y="2108200"/>
                </a:lnTo>
                <a:lnTo>
                  <a:pt x="5714250" y="2120900"/>
                </a:lnTo>
                <a:lnTo>
                  <a:pt x="5728233" y="2120900"/>
                </a:lnTo>
                <a:close/>
              </a:path>
              <a:path w="7960994" h="7925434">
                <a:moveTo>
                  <a:pt x="5732323" y="4241914"/>
                </a:moveTo>
                <a:lnTo>
                  <a:pt x="5718289" y="4241914"/>
                </a:lnTo>
                <a:lnTo>
                  <a:pt x="5718289" y="4254614"/>
                </a:lnTo>
                <a:lnTo>
                  <a:pt x="5732323" y="4254614"/>
                </a:lnTo>
                <a:lnTo>
                  <a:pt x="5732323" y="4241914"/>
                </a:lnTo>
                <a:close/>
              </a:path>
              <a:path w="7960994" h="7925434">
                <a:moveTo>
                  <a:pt x="5743867" y="5245214"/>
                </a:moveTo>
                <a:lnTo>
                  <a:pt x="5729833" y="5245214"/>
                </a:lnTo>
                <a:lnTo>
                  <a:pt x="5729833" y="5257914"/>
                </a:lnTo>
                <a:lnTo>
                  <a:pt x="5743867" y="5257914"/>
                </a:lnTo>
                <a:lnTo>
                  <a:pt x="5743867" y="5245214"/>
                </a:lnTo>
                <a:close/>
              </a:path>
              <a:path w="7960994" h="7925434">
                <a:moveTo>
                  <a:pt x="5748528" y="2344623"/>
                </a:moveTo>
                <a:lnTo>
                  <a:pt x="5734545" y="2344623"/>
                </a:lnTo>
                <a:lnTo>
                  <a:pt x="5737034" y="2357323"/>
                </a:lnTo>
                <a:lnTo>
                  <a:pt x="5746039" y="2357323"/>
                </a:lnTo>
                <a:lnTo>
                  <a:pt x="5748528" y="2344623"/>
                </a:lnTo>
                <a:close/>
              </a:path>
              <a:path w="7960994" h="7925434">
                <a:moveTo>
                  <a:pt x="5757329" y="1066800"/>
                </a:moveTo>
                <a:lnTo>
                  <a:pt x="5743295" y="1066800"/>
                </a:lnTo>
                <a:lnTo>
                  <a:pt x="5743295" y="1079500"/>
                </a:lnTo>
                <a:lnTo>
                  <a:pt x="5757329" y="1079500"/>
                </a:lnTo>
                <a:lnTo>
                  <a:pt x="5757329" y="1066800"/>
                </a:lnTo>
                <a:close/>
              </a:path>
              <a:path w="7960994" h="7925434">
                <a:moveTo>
                  <a:pt x="5760072" y="4008323"/>
                </a:moveTo>
                <a:lnTo>
                  <a:pt x="5746089" y="4008323"/>
                </a:lnTo>
                <a:lnTo>
                  <a:pt x="5746089" y="4021023"/>
                </a:lnTo>
                <a:lnTo>
                  <a:pt x="5760072" y="4021023"/>
                </a:lnTo>
                <a:lnTo>
                  <a:pt x="5760072" y="4008323"/>
                </a:lnTo>
                <a:close/>
              </a:path>
              <a:path w="7960994" h="7925434">
                <a:moveTo>
                  <a:pt x="5768873" y="2070100"/>
                </a:moveTo>
                <a:lnTo>
                  <a:pt x="5754840" y="2070100"/>
                </a:lnTo>
                <a:lnTo>
                  <a:pt x="5754840" y="2082800"/>
                </a:lnTo>
                <a:lnTo>
                  <a:pt x="5768873" y="2082800"/>
                </a:lnTo>
                <a:lnTo>
                  <a:pt x="5768873" y="2070100"/>
                </a:lnTo>
                <a:close/>
              </a:path>
              <a:path w="7960994" h="7925434">
                <a:moveTo>
                  <a:pt x="5772912" y="4280014"/>
                </a:moveTo>
                <a:lnTo>
                  <a:pt x="5758929" y="4280014"/>
                </a:lnTo>
                <a:lnTo>
                  <a:pt x="5758929" y="4292714"/>
                </a:lnTo>
                <a:lnTo>
                  <a:pt x="5772912" y="4292714"/>
                </a:lnTo>
                <a:lnTo>
                  <a:pt x="5772912" y="4280014"/>
                </a:lnTo>
                <a:close/>
              </a:path>
              <a:path w="7960994" h="7925434">
                <a:moveTo>
                  <a:pt x="5784456" y="5207114"/>
                </a:moveTo>
                <a:lnTo>
                  <a:pt x="5770486" y="5207114"/>
                </a:lnTo>
                <a:lnTo>
                  <a:pt x="5770486" y="5219814"/>
                </a:lnTo>
                <a:lnTo>
                  <a:pt x="5784456" y="5219814"/>
                </a:lnTo>
                <a:lnTo>
                  <a:pt x="5784456" y="5207114"/>
                </a:lnTo>
                <a:close/>
              </a:path>
              <a:path w="7960994" h="7925434">
                <a:moveTo>
                  <a:pt x="5786679" y="2306523"/>
                </a:moveTo>
                <a:lnTo>
                  <a:pt x="5777623" y="2306523"/>
                </a:lnTo>
                <a:lnTo>
                  <a:pt x="5778893" y="2319223"/>
                </a:lnTo>
                <a:lnTo>
                  <a:pt x="5785409" y="2319223"/>
                </a:lnTo>
                <a:lnTo>
                  <a:pt x="5786679" y="2306523"/>
                </a:lnTo>
                <a:close/>
              </a:path>
              <a:path w="7960994" h="7925434">
                <a:moveTo>
                  <a:pt x="5797918" y="1104900"/>
                </a:moveTo>
                <a:lnTo>
                  <a:pt x="5783935" y="1104900"/>
                </a:lnTo>
                <a:lnTo>
                  <a:pt x="5783935" y="1117600"/>
                </a:lnTo>
                <a:lnTo>
                  <a:pt x="5797918" y="1117600"/>
                </a:lnTo>
                <a:lnTo>
                  <a:pt x="5797918" y="1104900"/>
                </a:lnTo>
                <a:close/>
              </a:path>
              <a:path w="7960994" h="7925434">
                <a:moveTo>
                  <a:pt x="5800737" y="4046423"/>
                </a:moveTo>
                <a:lnTo>
                  <a:pt x="5786679" y="4046423"/>
                </a:lnTo>
                <a:lnTo>
                  <a:pt x="5786679" y="4059123"/>
                </a:lnTo>
                <a:lnTo>
                  <a:pt x="5800737" y="4059123"/>
                </a:lnTo>
                <a:lnTo>
                  <a:pt x="5800737" y="4046423"/>
                </a:lnTo>
                <a:close/>
              </a:path>
              <a:path w="7960994" h="7925434">
                <a:moveTo>
                  <a:pt x="5809462" y="2032000"/>
                </a:moveTo>
                <a:lnTo>
                  <a:pt x="5795492" y="2032000"/>
                </a:lnTo>
                <a:lnTo>
                  <a:pt x="5795492" y="2044700"/>
                </a:lnTo>
                <a:lnTo>
                  <a:pt x="5809462" y="2044700"/>
                </a:lnTo>
                <a:lnTo>
                  <a:pt x="5809462" y="2032000"/>
                </a:lnTo>
                <a:close/>
              </a:path>
              <a:path w="7960994" h="7925434">
                <a:moveTo>
                  <a:pt x="5813501" y="4330814"/>
                </a:moveTo>
                <a:lnTo>
                  <a:pt x="5808535" y="4318114"/>
                </a:lnTo>
                <a:lnTo>
                  <a:pt x="5804497" y="4318114"/>
                </a:lnTo>
                <a:lnTo>
                  <a:pt x="5799506" y="4330814"/>
                </a:lnTo>
                <a:lnTo>
                  <a:pt x="5813501" y="4330814"/>
                </a:lnTo>
                <a:close/>
              </a:path>
              <a:path w="7960994" h="7925434">
                <a:moveTo>
                  <a:pt x="5825109" y="5169014"/>
                </a:moveTo>
                <a:lnTo>
                  <a:pt x="5811075" y="5169014"/>
                </a:lnTo>
                <a:lnTo>
                  <a:pt x="5813564" y="5181714"/>
                </a:lnTo>
                <a:lnTo>
                  <a:pt x="5822620" y="5181714"/>
                </a:lnTo>
                <a:lnTo>
                  <a:pt x="5825109" y="5169014"/>
                </a:lnTo>
                <a:close/>
              </a:path>
              <a:path w="7960994" h="7925434">
                <a:moveTo>
                  <a:pt x="5829757" y="2268423"/>
                </a:moveTo>
                <a:lnTo>
                  <a:pt x="5824791" y="2255723"/>
                </a:lnTo>
                <a:lnTo>
                  <a:pt x="5820778" y="2255723"/>
                </a:lnTo>
                <a:lnTo>
                  <a:pt x="5818289" y="2268423"/>
                </a:lnTo>
                <a:lnTo>
                  <a:pt x="5829757" y="2268423"/>
                </a:lnTo>
                <a:close/>
              </a:path>
              <a:path w="7960994" h="7925434">
                <a:moveTo>
                  <a:pt x="5838495" y="1155700"/>
                </a:moveTo>
                <a:lnTo>
                  <a:pt x="5833542" y="1143000"/>
                </a:lnTo>
                <a:lnTo>
                  <a:pt x="5829503" y="1143000"/>
                </a:lnTo>
                <a:lnTo>
                  <a:pt x="5824512" y="1155700"/>
                </a:lnTo>
                <a:lnTo>
                  <a:pt x="5838495" y="1155700"/>
                </a:lnTo>
                <a:close/>
              </a:path>
              <a:path w="7960994" h="7925434">
                <a:moveTo>
                  <a:pt x="5841314" y="4097223"/>
                </a:moveTo>
                <a:lnTo>
                  <a:pt x="5836336" y="4084523"/>
                </a:lnTo>
                <a:lnTo>
                  <a:pt x="5832322" y="4084523"/>
                </a:lnTo>
                <a:lnTo>
                  <a:pt x="5827331" y="4097223"/>
                </a:lnTo>
                <a:lnTo>
                  <a:pt x="5841314" y="4097223"/>
                </a:lnTo>
                <a:close/>
              </a:path>
              <a:path w="7960994" h="7925434">
                <a:moveTo>
                  <a:pt x="5850115" y="1993900"/>
                </a:moveTo>
                <a:lnTo>
                  <a:pt x="5836082" y="1993900"/>
                </a:lnTo>
                <a:lnTo>
                  <a:pt x="5838571" y="2006600"/>
                </a:lnTo>
                <a:lnTo>
                  <a:pt x="5847626" y="2006600"/>
                </a:lnTo>
                <a:lnTo>
                  <a:pt x="5850115" y="1993900"/>
                </a:lnTo>
                <a:close/>
              </a:path>
              <a:path w="7960994" h="7925434">
                <a:moveTo>
                  <a:pt x="5851664" y="4368914"/>
                </a:moveTo>
                <a:lnTo>
                  <a:pt x="5849175" y="4356214"/>
                </a:lnTo>
                <a:lnTo>
                  <a:pt x="5845086" y="4356214"/>
                </a:lnTo>
                <a:lnTo>
                  <a:pt x="5842584" y="4368914"/>
                </a:lnTo>
                <a:lnTo>
                  <a:pt x="5851664" y="4368914"/>
                </a:lnTo>
                <a:close/>
              </a:path>
              <a:path w="7960994" h="7925434">
                <a:moveTo>
                  <a:pt x="5865698" y="5130914"/>
                </a:moveTo>
                <a:lnTo>
                  <a:pt x="5860707" y="5118214"/>
                </a:lnTo>
                <a:lnTo>
                  <a:pt x="5856694" y="5118214"/>
                </a:lnTo>
                <a:lnTo>
                  <a:pt x="5851664" y="5130914"/>
                </a:lnTo>
                <a:lnTo>
                  <a:pt x="5865698" y="5130914"/>
                </a:lnTo>
                <a:close/>
              </a:path>
              <a:path w="7960994" h="7925434">
                <a:moveTo>
                  <a:pt x="5870359" y="2230323"/>
                </a:moveTo>
                <a:lnTo>
                  <a:pt x="5867920" y="2217623"/>
                </a:lnTo>
                <a:lnTo>
                  <a:pt x="5858865" y="2217623"/>
                </a:lnTo>
                <a:lnTo>
                  <a:pt x="5856376" y="2230323"/>
                </a:lnTo>
                <a:lnTo>
                  <a:pt x="5870359" y="2230323"/>
                </a:lnTo>
                <a:close/>
              </a:path>
              <a:path w="7960994" h="7925434">
                <a:moveTo>
                  <a:pt x="5876671" y="1193800"/>
                </a:moveTo>
                <a:lnTo>
                  <a:pt x="5874169" y="1181100"/>
                </a:lnTo>
                <a:lnTo>
                  <a:pt x="5870092" y="1181100"/>
                </a:lnTo>
                <a:lnTo>
                  <a:pt x="5867590" y="1193800"/>
                </a:lnTo>
                <a:lnTo>
                  <a:pt x="5876671" y="1193800"/>
                </a:lnTo>
                <a:close/>
              </a:path>
              <a:path w="7960994" h="7925434">
                <a:moveTo>
                  <a:pt x="5881903" y="4135323"/>
                </a:moveTo>
                <a:lnTo>
                  <a:pt x="5876988" y="4122623"/>
                </a:lnTo>
                <a:lnTo>
                  <a:pt x="5872912" y="4122623"/>
                </a:lnTo>
                <a:lnTo>
                  <a:pt x="5870410" y="4135323"/>
                </a:lnTo>
                <a:lnTo>
                  <a:pt x="5871705" y="4135323"/>
                </a:lnTo>
                <a:lnTo>
                  <a:pt x="5873305" y="4148023"/>
                </a:lnTo>
                <a:lnTo>
                  <a:pt x="5876544" y="4148023"/>
                </a:lnTo>
                <a:lnTo>
                  <a:pt x="5878220" y="4135323"/>
                </a:lnTo>
                <a:lnTo>
                  <a:pt x="5881903" y="4135323"/>
                </a:lnTo>
                <a:close/>
              </a:path>
              <a:path w="7960994" h="7925434">
                <a:moveTo>
                  <a:pt x="5890704" y="1955800"/>
                </a:moveTo>
                <a:lnTo>
                  <a:pt x="5885713" y="1943100"/>
                </a:lnTo>
                <a:lnTo>
                  <a:pt x="5881700" y="1943100"/>
                </a:lnTo>
                <a:lnTo>
                  <a:pt x="5876671" y="1955800"/>
                </a:lnTo>
                <a:lnTo>
                  <a:pt x="5890704" y="1955800"/>
                </a:lnTo>
                <a:close/>
              </a:path>
              <a:path w="7960994" h="7925434">
                <a:moveTo>
                  <a:pt x="5894743" y="4407014"/>
                </a:moveTo>
                <a:lnTo>
                  <a:pt x="5880786" y="4407014"/>
                </a:lnTo>
                <a:lnTo>
                  <a:pt x="5883249" y="4419714"/>
                </a:lnTo>
                <a:lnTo>
                  <a:pt x="5892254" y="4419714"/>
                </a:lnTo>
                <a:lnTo>
                  <a:pt x="5894743" y="4407014"/>
                </a:lnTo>
                <a:close/>
              </a:path>
              <a:path w="7960994" h="7925434">
                <a:moveTo>
                  <a:pt x="5906313" y="5092814"/>
                </a:moveTo>
                <a:lnTo>
                  <a:pt x="5901321" y="5080114"/>
                </a:lnTo>
                <a:lnTo>
                  <a:pt x="5894794" y="5080114"/>
                </a:lnTo>
                <a:lnTo>
                  <a:pt x="5892317" y="5092814"/>
                </a:lnTo>
                <a:lnTo>
                  <a:pt x="5906313" y="5092814"/>
                </a:lnTo>
                <a:close/>
              </a:path>
              <a:path w="7960994" h="7925434">
                <a:moveTo>
                  <a:pt x="5910999" y="2179523"/>
                </a:moveTo>
                <a:lnTo>
                  <a:pt x="5896965" y="2179523"/>
                </a:lnTo>
                <a:lnTo>
                  <a:pt x="5896965" y="2192223"/>
                </a:lnTo>
                <a:lnTo>
                  <a:pt x="5910999" y="2192223"/>
                </a:lnTo>
                <a:lnTo>
                  <a:pt x="5910999" y="2179523"/>
                </a:lnTo>
                <a:close/>
              </a:path>
              <a:path w="7960994" h="7925434">
                <a:moveTo>
                  <a:pt x="5919749" y="1231900"/>
                </a:moveTo>
                <a:lnTo>
                  <a:pt x="5905779" y="1231900"/>
                </a:lnTo>
                <a:lnTo>
                  <a:pt x="5908256" y="1244600"/>
                </a:lnTo>
                <a:lnTo>
                  <a:pt x="5917247" y="1244600"/>
                </a:lnTo>
                <a:lnTo>
                  <a:pt x="5919749" y="1231900"/>
                </a:lnTo>
                <a:close/>
              </a:path>
              <a:path w="7960994" h="7925434">
                <a:moveTo>
                  <a:pt x="5922569" y="4173423"/>
                </a:moveTo>
                <a:lnTo>
                  <a:pt x="5908535" y="4173423"/>
                </a:lnTo>
                <a:lnTo>
                  <a:pt x="5911075" y="4186123"/>
                </a:lnTo>
                <a:lnTo>
                  <a:pt x="5920067" y="4186123"/>
                </a:lnTo>
                <a:lnTo>
                  <a:pt x="5922569" y="4173423"/>
                </a:lnTo>
                <a:close/>
              </a:path>
              <a:path w="7960994" h="7925434">
                <a:moveTo>
                  <a:pt x="5931319" y="1917700"/>
                </a:moveTo>
                <a:lnTo>
                  <a:pt x="5926328" y="1905000"/>
                </a:lnTo>
                <a:lnTo>
                  <a:pt x="5919800" y="1905000"/>
                </a:lnTo>
                <a:lnTo>
                  <a:pt x="5917323" y="1917700"/>
                </a:lnTo>
                <a:lnTo>
                  <a:pt x="5931319" y="1917700"/>
                </a:lnTo>
                <a:close/>
              </a:path>
              <a:path w="7960994" h="7925434">
                <a:moveTo>
                  <a:pt x="5935396" y="4445114"/>
                </a:moveTo>
                <a:lnTo>
                  <a:pt x="5921337" y="4445114"/>
                </a:lnTo>
                <a:lnTo>
                  <a:pt x="5921337" y="4457814"/>
                </a:lnTo>
                <a:lnTo>
                  <a:pt x="5935396" y="4457814"/>
                </a:lnTo>
                <a:lnTo>
                  <a:pt x="5935396" y="4445114"/>
                </a:lnTo>
                <a:close/>
              </a:path>
              <a:path w="7960994" h="7925434">
                <a:moveTo>
                  <a:pt x="5946940" y="5042014"/>
                </a:moveTo>
                <a:lnTo>
                  <a:pt x="5932906" y="5042014"/>
                </a:lnTo>
                <a:lnTo>
                  <a:pt x="5932906" y="5054714"/>
                </a:lnTo>
                <a:lnTo>
                  <a:pt x="5946940" y="5054714"/>
                </a:lnTo>
                <a:lnTo>
                  <a:pt x="5946940" y="5042014"/>
                </a:lnTo>
                <a:close/>
              </a:path>
              <a:path w="7960994" h="7925434">
                <a:moveTo>
                  <a:pt x="5951613" y="2141423"/>
                </a:moveTo>
                <a:lnTo>
                  <a:pt x="5937618" y="2141423"/>
                </a:lnTo>
                <a:lnTo>
                  <a:pt x="5940120" y="2154123"/>
                </a:lnTo>
                <a:lnTo>
                  <a:pt x="5949112" y="2154123"/>
                </a:lnTo>
                <a:lnTo>
                  <a:pt x="5951613" y="2141423"/>
                </a:lnTo>
                <a:close/>
              </a:path>
              <a:path w="7960994" h="7925434">
                <a:moveTo>
                  <a:pt x="5960402" y="1270000"/>
                </a:moveTo>
                <a:lnTo>
                  <a:pt x="5946343" y="1270000"/>
                </a:lnTo>
                <a:lnTo>
                  <a:pt x="5946343" y="1282700"/>
                </a:lnTo>
                <a:lnTo>
                  <a:pt x="5960402" y="1282700"/>
                </a:lnTo>
                <a:lnTo>
                  <a:pt x="5960402" y="1270000"/>
                </a:lnTo>
                <a:close/>
              </a:path>
              <a:path w="7960994" h="7925434">
                <a:moveTo>
                  <a:pt x="5963145" y="4211523"/>
                </a:moveTo>
                <a:lnTo>
                  <a:pt x="5949162" y="4211523"/>
                </a:lnTo>
                <a:lnTo>
                  <a:pt x="5949162" y="4224223"/>
                </a:lnTo>
                <a:lnTo>
                  <a:pt x="5963145" y="4224223"/>
                </a:lnTo>
                <a:lnTo>
                  <a:pt x="5963145" y="4211523"/>
                </a:lnTo>
                <a:close/>
              </a:path>
              <a:path w="7960994" h="7925434">
                <a:moveTo>
                  <a:pt x="5971946" y="1866900"/>
                </a:moveTo>
                <a:lnTo>
                  <a:pt x="5957913" y="1866900"/>
                </a:lnTo>
                <a:lnTo>
                  <a:pt x="5957913" y="1879600"/>
                </a:lnTo>
                <a:lnTo>
                  <a:pt x="5971946" y="1879600"/>
                </a:lnTo>
                <a:lnTo>
                  <a:pt x="5971946" y="1866900"/>
                </a:lnTo>
                <a:close/>
              </a:path>
              <a:path w="7960994" h="7925434">
                <a:moveTo>
                  <a:pt x="5975985" y="4483214"/>
                </a:moveTo>
                <a:lnTo>
                  <a:pt x="5962002" y="4483214"/>
                </a:lnTo>
                <a:lnTo>
                  <a:pt x="5962002" y="4495914"/>
                </a:lnTo>
                <a:lnTo>
                  <a:pt x="5975985" y="4495914"/>
                </a:lnTo>
                <a:lnTo>
                  <a:pt x="5975985" y="4483214"/>
                </a:lnTo>
                <a:close/>
              </a:path>
              <a:path w="7960994" h="7925434">
                <a:moveTo>
                  <a:pt x="5987529" y="5003914"/>
                </a:moveTo>
                <a:lnTo>
                  <a:pt x="5973572" y="5003914"/>
                </a:lnTo>
                <a:lnTo>
                  <a:pt x="5973572" y="5016614"/>
                </a:lnTo>
                <a:lnTo>
                  <a:pt x="5987529" y="5016614"/>
                </a:lnTo>
                <a:lnTo>
                  <a:pt x="5987529" y="5003914"/>
                </a:lnTo>
                <a:close/>
              </a:path>
              <a:path w="7960994" h="7925434">
                <a:moveTo>
                  <a:pt x="5989777" y="2103323"/>
                </a:moveTo>
                <a:lnTo>
                  <a:pt x="5980696" y="2103323"/>
                </a:lnTo>
                <a:lnTo>
                  <a:pt x="5981966" y="2116023"/>
                </a:lnTo>
                <a:lnTo>
                  <a:pt x="5988482" y="2116023"/>
                </a:lnTo>
                <a:lnTo>
                  <a:pt x="5989777" y="2103323"/>
                </a:lnTo>
                <a:close/>
              </a:path>
              <a:path w="7960994" h="7925434">
                <a:moveTo>
                  <a:pt x="6000991" y="1308100"/>
                </a:moveTo>
                <a:lnTo>
                  <a:pt x="5987008" y="1308100"/>
                </a:lnTo>
                <a:lnTo>
                  <a:pt x="5987008" y="1320800"/>
                </a:lnTo>
                <a:lnTo>
                  <a:pt x="6000991" y="1320800"/>
                </a:lnTo>
                <a:lnTo>
                  <a:pt x="6000991" y="1308100"/>
                </a:lnTo>
                <a:close/>
              </a:path>
              <a:path w="7960994" h="7925434">
                <a:moveTo>
                  <a:pt x="6003810" y="4249623"/>
                </a:moveTo>
                <a:lnTo>
                  <a:pt x="5989777" y="4249623"/>
                </a:lnTo>
                <a:lnTo>
                  <a:pt x="5989777" y="4262323"/>
                </a:lnTo>
                <a:lnTo>
                  <a:pt x="6003810" y="4262323"/>
                </a:lnTo>
                <a:lnTo>
                  <a:pt x="6003810" y="4249623"/>
                </a:lnTo>
                <a:close/>
              </a:path>
              <a:path w="7960994" h="7925434">
                <a:moveTo>
                  <a:pt x="6012535" y="1828800"/>
                </a:moveTo>
                <a:lnTo>
                  <a:pt x="5998578" y="1828800"/>
                </a:lnTo>
                <a:lnTo>
                  <a:pt x="5998578" y="1841500"/>
                </a:lnTo>
                <a:lnTo>
                  <a:pt x="6012535" y="1841500"/>
                </a:lnTo>
                <a:lnTo>
                  <a:pt x="6012535" y="1828800"/>
                </a:lnTo>
                <a:close/>
              </a:path>
              <a:path w="7960994" h="7925434">
                <a:moveTo>
                  <a:pt x="6016574" y="4534014"/>
                </a:moveTo>
                <a:lnTo>
                  <a:pt x="6011608" y="4521314"/>
                </a:lnTo>
                <a:lnTo>
                  <a:pt x="6007570" y="4521314"/>
                </a:lnTo>
                <a:lnTo>
                  <a:pt x="6002604" y="4534014"/>
                </a:lnTo>
                <a:lnTo>
                  <a:pt x="6016574" y="4534014"/>
                </a:lnTo>
                <a:close/>
              </a:path>
              <a:path w="7960994" h="7925434">
                <a:moveTo>
                  <a:pt x="6028144" y="4965814"/>
                </a:moveTo>
                <a:lnTo>
                  <a:pt x="6014148" y="4965814"/>
                </a:lnTo>
                <a:lnTo>
                  <a:pt x="6016650" y="4978514"/>
                </a:lnTo>
                <a:lnTo>
                  <a:pt x="6024423" y="4978514"/>
                </a:lnTo>
                <a:lnTo>
                  <a:pt x="6028144" y="4965814"/>
                </a:lnTo>
                <a:close/>
              </a:path>
              <a:path w="7960994" h="7925434">
                <a:moveTo>
                  <a:pt x="6032855" y="2065223"/>
                </a:moveTo>
                <a:lnTo>
                  <a:pt x="6027864" y="2052523"/>
                </a:lnTo>
                <a:lnTo>
                  <a:pt x="6023851" y="2052523"/>
                </a:lnTo>
                <a:lnTo>
                  <a:pt x="6021286" y="2065223"/>
                </a:lnTo>
                <a:lnTo>
                  <a:pt x="6032855" y="2065223"/>
                </a:lnTo>
                <a:close/>
              </a:path>
              <a:path w="7960994" h="7925434">
                <a:moveTo>
                  <a:pt x="6041580" y="1358900"/>
                </a:moveTo>
                <a:lnTo>
                  <a:pt x="6036615" y="1346200"/>
                </a:lnTo>
                <a:lnTo>
                  <a:pt x="6032576" y="1346200"/>
                </a:lnTo>
                <a:lnTo>
                  <a:pt x="6027610" y="1358900"/>
                </a:lnTo>
                <a:lnTo>
                  <a:pt x="6041580" y="1358900"/>
                </a:lnTo>
                <a:close/>
              </a:path>
              <a:path w="7960994" h="7925434">
                <a:moveTo>
                  <a:pt x="6044400" y="4300423"/>
                </a:moveTo>
                <a:lnTo>
                  <a:pt x="6039409" y="4287723"/>
                </a:lnTo>
                <a:lnTo>
                  <a:pt x="6035395" y="4287723"/>
                </a:lnTo>
                <a:lnTo>
                  <a:pt x="6030404" y="4300423"/>
                </a:lnTo>
                <a:lnTo>
                  <a:pt x="6044400" y="4300423"/>
                </a:lnTo>
                <a:close/>
              </a:path>
              <a:path w="7960994" h="7925434">
                <a:moveTo>
                  <a:pt x="6053137" y="1790700"/>
                </a:moveTo>
                <a:lnTo>
                  <a:pt x="6039155" y="1790700"/>
                </a:lnTo>
                <a:lnTo>
                  <a:pt x="6041656" y="1803400"/>
                </a:lnTo>
                <a:lnTo>
                  <a:pt x="6049429" y="1803400"/>
                </a:lnTo>
                <a:lnTo>
                  <a:pt x="6053137" y="1790700"/>
                </a:lnTo>
                <a:close/>
              </a:path>
              <a:path w="7960994" h="7925434">
                <a:moveTo>
                  <a:pt x="6057227" y="4572114"/>
                </a:moveTo>
                <a:lnTo>
                  <a:pt x="6052248" y="4559414"/>
                </a:lnTo>
                <a:lnTo>
                  <a:pt x="6048159" y="4559414"/>
                </a:lnTo>
                <a:lnTo>
                  <a:pt x="6045682" y="4572114"/>
                </a:lnTo>
                <a:lnTo>
                  <a:pt x="6057227" y="4572114"/>
                </a:lnTo>
                <a:close/>
              </a:path>
              <a:path w="7960994" h="7925434">
                <a:moveTo>
                  <a:pt x="6066282" y="4927714"/>
                </a:moveTo>
                <a:lnTo>
                  <a:pt x="6063818" y="4915014"/>
                </a:lnTo>
                <a:lnTo>
                  <a:pt x="6059729" y="4915014"/>
                </a:lnTo>
                <a:lnTo>
                  <a:pt x="6054788" y="4927714"/>
                </a:lnTo>
                <a:lnTo>
                  <a:pt x="6066282" y="4927714"/>
                </a:lnTo>
                <a:close/>
              </a:path>
              <a:path w="7960994" h="7925434">
                <a:moveTo>
                  <a:pt x="6073432" y="2027123"/>
                </a:moveTo>
                <a:lnTo>
                  <a:pt x="6070943" y="2014423"/>
                </a:lnTo>
                <a:lnTo>
                  <a:pt x="6061951" y="2014423"/>
                </a:lnTo>
                <a:lnTo>
                  <a:pt x="6059449" y="2027123"/>
                </a:lnTo>
                <a:lnTo>
                  <a:pt x="6073432" y="2027123"/>
                </a:lnTo>
                <a:close/>
              </a:path>
              <a:path w="7960994" h="7925434">
                <a:moveTo>
                  <a:pt x="6082233" y="1397000"/>
                </a:moveTo>
                <a:lnTo>
                  <a:pt x="6077255" y="1384300"/>
                </a:lnTo>
                <a:lnTo>
                  <a:pt x="6073165" y="1384300"/>
                </a:lnTo>
                <a:lnTo>
                  <a:pt x="6070689" y="1397000"/>
                </a:lnTo>
                <a:lnTo>
                  <a:pt x="6082233" y="1397000"/>
                </a:lnTo>
                <a:close/>
              </a:path>
              <a:path w="7960994" h="7925434">
                <a:moveTo>
                  <a:pt x="6082563" y="4338523"/>
                </a:moveTo>
                <a:lnTo>
                  <a:pt x="6079998" y="4325823"/>
                </a:lnTo>
                <a:lnTo>
                  <a:pt x="6075985" y="4325823"/>
                </a:lnTo>
                <a:lnTo>
                  <a:pt x="6070993" y="4338523"/>
                </a:lnTo>
                <a:lnTo>
                  <a:pt x="6074765" y="4338523"/>
                </a:lnTo>
                <a:lnTo>
                  <a:pt x="6076353" y="4351223"/>
                </a:lnTo>
                <a:lnTo>
                  <a:pt x="6079617" y="4351223"/>
                </a:lnTo>
                <a:lnTo>
                  <a:pt x="6081293" y="4338523"/>
                </a:lnTo>
                <a:lnTo>
                  <a:pt x="6082563" y="4338523"/>
                </a:lnTo>
                <a:close/>
              </a:path>
              <a:path w="7960994" h="7925434">
                <a:moveTo>
                  <a:pt x="6091288" y="1752600"/>
                </a:moveTo>
                <a:lnTo>
                  <a:pt x="6088812" y="1739900"/>
                </a:lnTo>
                <a:lnTo>
                  <a:pt x="6084735" y="1739900"/>
                </a:lnTo>
                <a:lnTo>
                  <a:pt x="6079795" y="1752600"/>
                </a:lnTo>
                <a:lnTo>
                  <a:pt x="6091288" y="1752600"/>
                </a:lnTo>
                <a:close/>
              </a:path>
              <a:path w="7960994" h="7925434">
                <a:moveTo>
                  <a:pt x="6097816" y="4610214"/>
                </a:moveTo>
                <a:lnTo>
                  <a:pt x="6083833" y="4610214"/>
                </a:lnTo>
                <a:lnTo>
                  <a:pt x="6086322" y="4622914"/>
                </a:lnTo>
                <a:lnTo>
                  <a:pt x="6095327" y="4622914"/>
                </a:lnTo>
                <a:lnTo>
                  <a:pt x="6097816" y="4610214"/>
                </a:lnTo>
                <a:close/>
              </a:path>
              <a:path w="7960994" h="7925434">
                <a:moveTo>
                  <a:pt x="6109360" y="4889614"/>
                </a:moveTo>
                <a:lnTo>
                  <a:pt x="6106896" y="4876914"/>
                </a:lnTo>
                <a:lnTo>
                  <a:pt x="6097867" y="4876914"/>
                </a:lnTo>
                <a:lnTo>
                  <a:pt x="6095403" y="4889614"/>
                </a:lnTo>
                <a:lnTo>
                  <a:pt x="6109360" y="4889614"/>
                </a:lnTo>
                <a:close/>
              </a:path>
              <a:path w="7960994" h="7925434">
                <a:moveTo>
                  <a:pt x="6114072" y="1976323"/>
                </a:moveTo>
                <a:lnTo>
                  <a:pt x="6100038" y="1976323"/>
                </a:lnTo>
                <a:lnTo>
                  <a:pt x="6100038" y="1989023"/>
                </a:lnTo>
                <a:lnTo>
                  <a:pt x="6114072" y="1989023"/>
                </a:lnTo>
                <a:lnTo>
                  <a:pt x="6114072" y="1976323"/>
                </a:lnTo>
                <a:close/>
              </a:path>
              <a:path w="7960994" h="7925434">
                <a:moveTo>
                  <a:pt x="6122822" y="1435100"/>
                </a:moveTo>
                <a:lnTo>
                  <a:pt x="6108839" y="1435100"/>
                </a:lnTo>
                <a:lnTo>
                  <a:pt x="6111329" y="1447800"/>
                </a:lnTo>
                <a:lnTo>
                  <a:pt x="6120333" y="1447800"/>
                </a:lnTo>
                <a:lnTo>
                  <a:pt x="6122822" y="1435100"/>
                </a:lnTo>
                <a:close/>
              </a:path>
              <a:path w="7960994" h="7925434">
                <a:moveTo>
                  <a:pt x="6125642" y="4376623"/>
                </a:moveTo>
                <a:lnTo>
                  <a:pt x="6111659" y="4376623"/>
                </a:lnTo>
                <a:lnTo>
                  <a:pt x="6114072" y="4389323"/>
                </a:lnTo>
                <a:lnTo>
                  <a:pt x="6123152" y="4389323"/>
                </a:lnTo>
                <a:lnTo>
                  <a:pt x="6125642" y="4376623"/>
                </a:lnTo>
                <a:close/>
              </a:path>
              <a:path w="7960994" h="7925434">
                <a:moveTo>
                  <a:pt x="6128182" y="4635614"/>
                </a:moveTo>
                <a:lnTo>
                  <a:pt x="6114148" y="4635614"/>
                </a:lnTo>
                <a:lnTo>
                  <a:pt x="6114148" y="4648314"/>
                </a:lnTo>
                <a:lnTo>
                  <a:pt x="6128182" y="4648314"/>
                </a:lnTo>
                <a:lnTo>
                  <a:pt x="6128182" y="4635614"/>
                </a:lnTo>
                <a:close/>
              </a:path>
              <a:path w="7960994" h="7925434">
                <a:moveTo>
                  <a:pt x="6134366" y="1714500"/>
                </a:moveTo>
                <a:lnTo>
                  <a:pt x="6131890" y="1701800"/>
                </a:lnTo>
                <a:lnTo>
                  <a:pt x="6122873" y="1701800"/>
                </a:lnTo>
                <a:lnTo>
                  <a:pt x="6120409" y="1714500"/>
                </a:lnTo>
                <a:lnTo>
                  <a:pt x="6134366" y="1714500"/>
                </a:lnTo>
                <a:close/>
              </a:path>
              <a:path w="7960994" h="7925434">
                <a:moveTo>
                  <a:pt x="6150013" y="4838814"/>
                </a:moveTo>
                <a:lnTo>
                  <a:pt x="6135979" y="4838814"/>
                </a:lnTo>
                <a:lnTo>
                  <a:pt x="6135979" y="4851514"/>
                </a:lnTo>
                <a:lnTo>
                  <a:pt x="6150013" y="4851514"/>
                </a:lnTo>
                <a:lnTo>
                  <a:pt x="6150013" y="4838814"/>
                </a:lnTo>
                <a:close/>
              </a:path>
              <a:path w="7960994" h="7925434">
                <a:moveTo>
                  <a:pt x="6153188" y="1460500"/>
                </a:moveTo>
                <a:lnTo>
                  <a:pt x="6139154" y="1460500"/>
                </a:lnTo>
                <a:lnTo>
                  <a:pt x="6139154" y="1473200"/>
                </a:lnTo>
                <a:lnTo>
                  <a:pt x="6153188" y="1473200"/>
                </a:lnTo>
                <a:lnTo>
                  <a:pt x="6153188" y="1460500"/>
                </a:lnTo>
                <a:close/>
              </a:path>
              <a:path w="7960994" h="7925434">
                <a:moveTo>
                  <a:pt x="6154686" y="1938223"/>
                </a:moveTo>
                <a:lnTo>
                  <a:pt x="6140704" y="1938223"/>
                </a:lnTo>
                <a:lnTo>
                  <a:pt x="6140704" y="1950923"/>
                </a:lnTo>
                <a:lnTo>
                  <a:pt x="6154686" y="1950923"/>
                </a:lnTo>
                <a:lnTo>
                  <a:pt x="6154686" y="1938223"/>
                </a:lnTo>
                <a:close/>
              </a:path>
              <a:path w="7960994" h="7925434">
                <a:moveTo>
                  <a:pt x="6166231" y="4414723"/>
                </a:moveTo>
                <a:lnTo>
                  <a:pt x="6152235" y="4414723"/>
                </a:lnTo>
                <a:lnTo>
                  <a:pt x="6152235" y="4427423"/>
                </a:lnTo>
                <a:lnTo>
                  <a:pt x="6166231" y="4427423"/>
                </a:lnTo>
                <a:lnTo>
                  <a:pt x="6166231" y="4414723"/>
                </a:lnTo>
                <a:close/>
              </a:path>
              <a:path w="7960994" h="7925434">
                <a:moveTo>
                  <a:pt x="6168796" y="4686414"/>
                </a:moveTo>
                <a:lnTo>
                  <a:pt x="6163805" y="4673714"/>
                </a:lnTo>
                <a:lnTo>
                  <a:pt x="6157303" y="4673714"/>
                </a:lnTo>
                <a:lnTo>
                  <a:pt x="6154750" y="4686414"/>
                </a:lnTo>
                <a:lnTo>
                  <a:pt x="6168796" y="4686414"/>
                </a:lnTo>
                <a:close/>
              </a:path>
              <a:path w="7960994" h="7925434">
                <a:moveTo>
                  <a:pt x="6175019" y="1663700"/>
                </a:moveTo>
                <a:lnTo>
                  <a:pt x="6160986" y="1663700"/>
                </a:lnTo>
                <a:lnTo>
                  <a:pt x="6160986" y="1676400"/>
                </a:lnTo>
                <a:lnTo>
                  <a:pt x="6175019" y="1676400"/>
                </a:lnTo>
                <a:lnTo>
                  <a:pt x="6175019" y="1663700"/>
                </a:lnTo>
                <a:close/>
              </a:path>
              <a:path w="7960994" h="7925434">
                <a:moveTo>
                  <a:pt x="6190602" y="4800714"/>
                </a:moveTo>
                <a:lnTo>
                  <a:pt x="6176619" y="4800714"/>
                </a:lnTo>
                <a:lnTo>
                  <a:pt x="6176619" y="4813414"/>
                </a:lnTo>
                <a:lnTo>
                  <a:pt x="6190602" y="4813414"/>
                </a:lnTo>
                <a:lnTo>
                  <a:pt x="6190602" y="4800714"/>
                </a:lnTo>
                <a:close/>
              </a:path>
              <a:path w="7960994" h="7925434">
                <a:moveTo>
                  <a:pt x="6193790" y="1511300"/>
                </a:moveTo>
                <a:lnTo>
                  <a:pt x="6188811" y="1498600"/>
                </a:lnTo>
                <a:lnTo>
                  <a:pt x="6182309" y="1498600"/>
                </a:lnTo>
                <a:lnTo>
                  <a:pt x="6179756" y="1511300"/>
                </a:lnTo>
                <a:lnTo>
                  <a:pt x="6193790" y="1511300"/>
                </a:lnTo>
                <a:close/>
              </a:path>
              <a:path w="7960994" h="7925434">
                <a:moveTo>
                  <a:pt x="6195314" y="1900123"/>
                </a:moveTo>
                <a:lnTo>
                  <a:pt x="6181280" y="1900123"/>
                </a:lnTo>
                <a:lnTo>
                  <a:pt x="6183769" y="1912823"/>
                </a:lnTo>
                <a:lnTo>
                  <a:pt x="6192825" y="1912823"/>
                </a:lnTo>
                <a:lnTo>
                  <a:pt x="6195314" y="1900123"/>
                </a:lnTo>
                <a:close/>
              </a:path>
              <a:path w="7960994" h="7925434">
                <a:moveTo>
                  <a:pt x="6206883" y="4452823"/>
                </a:moveTo>
                <a:lnTo>
                  <a:pt x="6192825" y="4452823"/>
                </a:lnTo>
                <a:lnTo>
                  <a:pt x="6192825" y="4465523"/>
                </a:lnTo>
                <a:lnTo>
                  <a:pt x="6206883" y="4465523"/>
                </a:lnTo>
                <a:lnTo>
                  <a:pt x="6206883" y="4452823"/>
                </a:lnTo>
                <a:close/>
              </a:path>
              <a:path w="7960994" h="7925434">
                <a:moveTo>
                  <a:pt x="6206934" y="4724514"/>
                </a:moveTo>
                <a:lnTo>
                  <a:pt x="6204394" y="4711814"/>
                </a:lnTo>
                <a:lnTo>
                  <a:pt x="6200381" y="4711814"/>
                </a:lnTo>
                <a:lnTo>
                  <a:pt x="6195390" y="4724514"/>
                </a:lnTo>
                <a:lnTo>
                  <a:pt x="6206934" y="4724514"/>
                </a:lnTo>
                <a:close/>
              </a:path>
              <a:path w="7960994" h="7925434">
                <a:moveTo>
                  <a:pt x="6215608" y="1625600"/>
                </a:moveTo>
                <a:lnTo>
                  <a:pt x="6201626" y="1625600"/>
                </a:lnTo>
                <a:lnTo>
                  <a:pt x="6201626" y="1638300"/>
                </a:lnTo>
                <a:lnTo>
                  <a:pt x="6215608" y="1638300"/>
                </a:lnTo>
                <a:lnTo>
                  <a:pt x="6215608" y="1625600"/>
                </a:lnTo>
                <a:close/>
              </a:path>
              <a:path w="7960994" h="7925434">
                <a:moveTo>
                  <a:pt x="6231267" y="4762614"/>
                </a:moveTo>
                <a:lnTo>
                  <a:pt x="6217234" y="4762614"/>
                </a:lnTo>
                <a:lnTo>
                  <a:pt x="6219698" y="4775314"/>
                </a:lnTo>
                <a:lnTo>
                  <a:pt x="6228689" y="4775314"/>
                </a:lnTo>
                <a:lnTo>
                  <a:pt x="6231267" y="4762614"/>
                </a:lnTo>
                <a:close/>
              </a:path>
              <a:path w="7960994" h="7925434">
                <a:moveTo>
                  <a:pt x="6231941" y="1549400"/>
                </a:moveTo>
                <a:lnTo>
                  <a:pt x="6229401" y="1536700"/>
                </a:lnTo>
                <a:lnTo>
                  <a:pt x="6225387" y="1536700"/>
                </a:lnTo>
                <a:lnTo>
                  <a:pt x="6220396" y="1549400"/>
                </a:lnTo>
                <a:lnTo>
                  <a:pt x="6231941" y="1549400"/>
                </a:lnTo>
                <a:close/>
              </a:path>
              <a:path w="7960994" h="7925434">
                <a:moveTo>
                  <a:pt x="6235903" y="1862023"/>
                </a:moveTo>
                <a:lnTo>
                  <a:pt x="6230937" y="1849323"/>
                </a:lnTo>
                <a:lnTo>
                  <a:pt x="6226848" y="1849323"/>
                </a:lnTo>
                <a:lnTo>
                  <a:pt x="6224435" y="1862023"/>
                </a:lnTo>
                <a:lnTo>
                  <a:pt x="6235903" y="1862023"/>
                </a:lnTo>
                <a:close/>
              </a:path>
              <a:path w="7960994" h="7925434">
                <a:moveTo>
                  <a:pt x="6247473" y="4503623"/>
                </a:moveTo>
                <a:lnTo>
                  <a:pt x="6244983" y="4490923"/>
                </a:lnTo>
                <a:lnTo>
                  <a:pt x="6235979" y="4490923"/>
                </a:lnTo>
                <a:lnTo>
                  <a:pt x="6233490" y="4503623"/>
                </a:lnTo>
                <a:lnTo>
                  <a:pt x="6247473" y="4503623"/>
                </a:lnTo>
                <a:close/>
              </a:path>
              <a:path w="7960994" h="7925434">
                <a:moveTo>
                  <a:pt x="6256274" y="1587500"/>
                </a:moveTo>
                <a:lnTo>
                  <a:pt x="6242228" y="1587500"/>
                </a:lnTo>
                <a:lnTo>
                  <a:pt x="6244704" y="1600200"/>
                </a:lnTo>
                <a:lnTo>
                  <a:pt x="6253696" y="1600200"/>
                </a:lnTo>
                <a:lnTo>
                  <a:pt x="6256274" y="1587500"/>
                </a:lnTo>
                <a:close/>
              </a:path>
              <a:path w="7960994" h="7925434">
                <a:moveTo>
                  <a:pt x="6276568" y="1823923"/>
                </a:moveTo>
                <a:lnTo>
                  <a:pt x="6274016" y="1811223"/>
                </a:lnTo>
                <a:lnTo>
                  <a:pt x="6265024" y="1811223"/>
                </a:lnTo>
                <a:lnTo>
                  <a:pt x="6262522" y="1823923"/>
                </a:lnTo>
                <a:lnTo>
                  <a:pt x="6276568" y="1823923"/>
                </a:lnTo>
                <a:close/>
              </a:path>
              <a:path w="7960994" h="7925434">
                <a:moveTo>
                  <a:pt x="6285560" y="4541723"/>
                </a:moveTo>
                <a:lnTo>
                  <a:pt x="6283071" y="4529023"/>
                </a:lnTo>
                <a:lnTo>
                  <a:pt x="6279058" y="4529023"/>
                </a:lnTo>
                <a:lnTo>
                  <a:pt x="6274066" y="4541723"/>
                </a:lnTo>
                <a:lnTo>
                  <a:pt x="6277838" y="4541723"/>
                </a:lnTo>
                <a:lnTo>
                  <a:pt x="6279426" y="4554423"/>
                </a:lnTo>
                <a:lnTo>
                  <a:pt x="6282690" y="4554423"/>
                </a:lnTo>
                <a:lnTo>
                  <a:pt x="6284341" y="4541723"/>
                </a:lnTo>
                <a:lnTo>
                  <a:pt x="6285560" y="4541723"/>
                </a:lnTo>
                <a:close/>
              </a:path>
              <a:path w="7960994" h="7925434">
                <a:moveTo>
                  <a:pt x="6317145" y="1773123"/>
                </a:moveTo>
                <a:lnTo>
                  <a:pt x="6303111" y="1773123"/>
                </a:lnTo>
                <a:lnTo>
                  <a:pt x="6303111" y="1785823"/>
                </a:lnTo>
                <a:lnTo>
                  <a:pt x="6317145" y="1785823"/>
                </a:lnTo>
                <a:lnTo>
                  <a:pt x="6317145" y="1773123"/>
                </a:lnTo>
                <a:close/>
              </a:path>
              <a:path w="7960994" h="7925434">
                <a:moveTo>
                  <a:pt x="6328715" y="4579823"/>
                </a:moveTo>
                <a:lnTo>
                  <a:pt x="6314656" y="4579823"/>
                </a:lnTo>
                <a:lnTo>
                  <a:pt x="6317145" y="4592523"/>
                </a:lnTo>
                <a:lnTo>
                  <a:pt x="6326225" y="4592523"/>
                </a:lnTo>
                <a:lnTo>
                  <a:pt x="6328715" y="4579823"/>
                </a:lnTo>
                <a:close/>
              </a:path>
              <a:path w="7960994" h="7925434">
                <a:moveTo>
                  <a:pt x="6357734" y="1735023"/>
                </a:moveTo>
                <a:lnTo>
                  <a:pt x="6343777" y="1735023"/>
                </a:lnTo>
                <a:lnTo>
                  <a:pt x="6343777" y="1747723"/>
                </a:lnTo>
                <a:lnTo>
                  <a:pt x="6357734" y="1747723"/>
                </a:lnTo>
                <a:lnTo>
                  <a:pt x="6357734" y="1735023"/>
                </a:lnTo>
                <a:close/>
              </a:path>
              <a:path w="7960994" h="7925434">
                <a:moveTo>
                  <a:pt x="6369304" y="4617923"/>
                </a:moveTo>
                <a:lnTo>
                  <a:pt x="6355321" y="4617923"/>
                </a:lnTo>
                <a:lnTo>
                  <a:pt x="6355321" y="4630623"/>
                </a:lnTo>
                <a:lnTo>
                  <a:pt x="6369304" y="4630623"/>
                </a:lnTo>
                <a:lnTo>
                  <a:pt x="6369304" y="4617923"/>
                </a:lnTo>
                <a:close/>
              </a:path>
              <a:path w="7960994" h="7925434">
                <a:moveTo>
                  <a:pt x="6398323" y="1735023"/>
                </a:moveTo>
                <a:lnTo>
                  <a:pt x="6393434" y="1722323"/>
                </a:lnTo>
                <a:lnTo>
                  <a:pt x="6386855" y="1722323"/>
                </a:lnTo>
                <a:lnTo>
                  <a:pt x="6384353" y="1735023"/>
                </a:lnTo>
                <a:lnTo>
                  <a:pt x="6398323" y="1735023"/>
                </a:lnTo>
                <a:close/>
              </a:path>
              <a:path w="7960994" h="7925434">
                <a:moveTo>
                  <a:pt x="6407391" y="4605223"/>
                </a:moveTo>
                <a:lnTo>
                  <a:pt x="6398400" y="4605223"/>
                </a:lnTo>
                <a:lnTo>
                  <a:pt x="6399670" y="4617923"/>
                </a:lnTo>
                <a:lnTo>
                  <a:pt x="6406197" y="4617923"/>
                </a:lnTo>
                <a:lnTo>
                  <a:pt x="6407391" y="4605223"/>
                </a:lnTo>
                <a:close/>
              </a:path>
              <a:path w="7960994" h="7925434">
                <a:moveTo>
                  <a:pt x="6438976" y="1773123"/>
                </a:moveTo>
                <a:lnTo>
                  <a:pt x="6433998" y="1760423"/>
                </a:lnTo>
                <a:lnTo>
                  <a:pt x="6429934" y="1760423"/>
                </a:lnTo>
                <a:lnTo>
                  <a:pt x="6427432" y="1773123"/>
                </a:lnTo>
                <a:lnTo>
                  <a:pt x="6428702" y="1773123"/>
                </a:lnTo>
                <a:lnTo>
                  <a:pt x="6430302" y="1785823"/>
                </a:lnTo>
                <a:lnTo>
                  <a:pt x="6433617" y="1785823"/>
                </a:lnTo>
                <a:lnTo>
                  <a:pt x="6435217" y="1773123"/>
                </a:lnTo>
                <a:lnTo>
                  <a:pt x="6438976" y="1773123"/>
                </a:lnTo>
                <a:close/>
              </a:path>
              <a:path w="7960994" h="7925434">
                <a:moveTo>
                  <a:pt x="6450546" y="4567123"/>
                </a:moveTo>
                <a:lnTo>
                  <a:pt x="6445555" y="4554423"/>
                </a:lnTo>
                <a:lnTo>
                  <a:pt x="6441541" y="4554423"/>
                </a:lnTo>
                <a:lnTo>
                  <a:pt x="6436563" y="4567123"/>
                </a:lnTo>
                <a:lnTo>
                  <a:pt x="6450546" y="4567123"/>
                </a:lnTo>
                <a:close/>
              </a:path>
              <a:path w="7960994" h="7925434">
                <a:moveTo>
                  <a:pt x="6479591" y="1811223"/>
                </a:moveTo>
                <a:lnTo>
                  <a:pt x="6465608" y="1811223"/>
                </a:lnTo>
                <a:lnTo>
                  <a:pt x="6468097" y="1823923"/>
                </a:lnTo>
                <a:lnTo>
                  <a:pt x="6477076" y="1823923"/>
                </a:lnTo>
                <a:lnTo>
                  <a:pt x="6479591" y="1811223"/>
                </a:lnTo>
                <a:close/>
              </a:path>
              <a:path w="7960994" h="7925434">
                <a:moveTo>
                  <a:pt x="6491135" y="4529023"/>
                </a:moveTo>
                <a:lnTo>
                  <a:pt x="6488633" y="4516323"/>
                </a:lnTo>
                <a:lnTo>
                  <a:pt x="6479641" y="4516323"/>
                </a:lnTo>
                <a:lnTo>
                  <a:pt x="6477140" y="4529023"/>
                </a:lnTo>
                <a:lnTo>
                  <a:pt x="6491135" y="4529023"/>
                </a:lnTo>
                <a:close/>
              </a:path>
              <a:path w="7960994" h="7925434">
                <a:moveTo>
                  <a:pt x="6520218" y="1849323"/>
                </a:moveTo>
                <a:lnTo>
                  <a:pt x="6506184" y="1849323"/>
                </a:lnTo>
                <a:lnTo>
                  <a:pt x="6506184" y="1862023"/>
                </a:lnTo>
                <a:lnTo>
                  <a:pt x="6520218" y="1862023"/>
                </a:lnTo>
                <a:lnTo>
                  <a:pt x="6520218" y="1849323"/>
                </a:lnTo>
                <a:close/>
              </a:path>
              <a:path w="7960994" h="7925434">
                <a:moveTo>
                  <a:pt x="6531762" y="4478223"/>
                </a:moveTo>
                <a:lnTo>
                  <a:pt x="6517729" y="4478223"/>
                </a:lnTo>
                <a:lnTo>
                  <a:pt x="6517729" y="4490923"/>
                </a:lnTo>
                <a:lnTo>
                  <a:pt x="6531762" y="4490923"/>
                </a:lnTo>
                <a:lnTo>
                  <a:pt x="6531762" y="4478223"/>
                </a:lnTo>
                <a:close/>
              </a:path>
              <a:path w="7960994" h="7925434">
                <a:moveTo>
                  <a:pt x="6560807" y="1887423"/>
                </a:moveTo>
                <a:lnTo>
                  <a:pt x="6546850" y="1887423"/>
                </a:lnTo>
                <a:lnTo>
                  <a:pt x="6546850" y="1900123"/>
                </a:lnTo>
                <a:lnTo>
                  <a:pt x="6560807" y="1900123"/>
                </a:lnTo>
                <a:lnTo>
                  <a:pt x="6560807" y="1887423"/>
                </a:lnTo>
                <a:close/>
              </a:path>
              <a:path w="7960994" h="7925434">
                <a:moveTo>
                  <a:pt x="6572377" y="4440123"/>
                </a:moveTo>
                <a:lnTo>
                  <a:pt x="6558394" y="4440123"/>
                </a:lnTo>
                <a:lnTo>
                  <a:pt x="6560883" y="4452823"/>
                </a:lnTo>
                <a:lnTo>
                  <a:pt x="6569888" y="4452823"/>
                </a:lnTo>
                <a:lnTo>
                  <a:pt x="6572377" y="4440123"/>
                </a:lnTo>
                <a:close/>
              </a:path>
              <a:path w="7960994" h="7925434">
                <a:moveTo>
                  <a:pt x="6601422" y="1938223"/>
                </a:moveTo>
                <a:lnTo>
                  <a:pt x="6598971" y="1925523"/>
                </a:lnTo>
                <a:lnTo>
                  <a:pt x="6589928" y="1925523"/>
                </a:lnTo>
                <a:lnTo>
                  <a:pt x="6587439" y="1938223"/>
                </a:lnTo>
                <a:lnTo>
                  <a:pt x="6601422" y="1938223"/>
                </a:lnTo>
                <a:close/>
              </a:path>
              <a:path w="7960994" h="7925434">
                <a:moveTo>
                  <a:pt x="6610515" y="4402023"/>
                </a:moveTo>
                <a:lnTo>
                  <a:pt x="6601473" y="4402023"/>
                </a:lnTo>
                <a:lnTo>
                  <a:pt x="6602743" y="4414723"/>
                </a:lnTo>
                <a:lnTo>
                  <a:pt x="6609245" y="4414723"/>
                </a:lnTo>
                <a:lnTo>
                  <a:pt x="6610515" y="4402023"/>
                </a:lnTo>
                <a:close/>
              </a:path>
              <a:path w="7960994" h="7925434">
                <a:moveTo>
                  <a:pt x="6639560" y="1976323"/>
                </a:moveTo>
                <a:lnTo>
                  <a:pt x="6637071" y="1963623"/>
                </a:lnTo>
                <a:lnTo>
                  <a:pt x="6633057" y="1963623"/>
                </a:lnTo>
                <a:lnTo>
                  <a:pt x="6630517" y="1976323"/>
                </a:lnTo>
                <a:lnTo>
                  <a:pt x="6631787" y="1976323"/>
                </a:lnTo>
                <a:lnTo>
                  <a:pt x="6633426" y="1989023"/>
                </a:lnTo>
                <a:lnTo>
                  <a:pt x="6636690" y="1989023"/>
                </a:lnTo>
                <a:lnTo>
                  <a:pt x="6638290" y="1976323"/>
                </a:lnTo>
                <a:lnTo>
                  <a:pt x="6639560" y="1976323"/>
                </a:lnTo>
                <a:close/>
              </a:path>
              <a:path w="7960994" h="7925434">
                <a:moveTo>
                  <a:pt x="6653593" y="4363923"/>
                </a:moveTo>
                <a:lnTo>
                  <a:pt x="6648640" y="4351223"/>
                </a:lnTo>
                <a:lnTo>
                  <a:pt x="6644602" y="4351223"/>
                </a:lnTo>
                <a:lnTo>
                  <a:pt x="6642125" y="4363923"/>
                </a:lnTo>
                <a:lnTo>
                  <a:pt x="6653593" y="4363923"/>
                </a:lnTo>
                <a:close/>
              </a:path>
              <a:path w="7960994" h="7925434">
                <a:moveTo>
                  <a:pt x="6682638" y="2014423"/>
                </a:moveTo>
                <a:lnTo>
                  <a:pt x="6668681" y="2014423"/>
                </a:lnTo>
                <a:lnTo>
                  <a:pt x="6671145" y="2027123"/>
                </a:lnTo>
                <a:lnTo>
                  <a:pt x="6680149" y="2027123"/>
                </a:lnTo>
                <a:lnTo>
                  <a:pt x="6682638" y="2014423"/>
                </a:lnTo>
                <a:close/>
              </a:path>
              <a:path w="7960994" h="7925434">
                <a:moveTo>
                  <a:pt x="6694208" y="4325823"/>
                </a:moveTo>
                <a:lnTo>
                  <a:pt x="6689217" y="4313123"/>
                </a:lnTo>
                <a:lnTo>
                  <a:pt x="6685204" y="4313123"/>
                </a:lnTo>
                <a:lnTo>
                  <a:pt x="6680225" y="4325823"/>
                </a:lnTo>
                <a:lnTo>
                  <a:pt x="6694208" y="4325823"/>
                </a:lnTo>
                <a:close/>
              </a:path>
              <a:path w="7960994" h="7925434">
                <a:moveTo>
                  <a:pt x="6723304" y="2052523"/>
                </a:moveTo>
                <a:lnTo>
                  <a:pt x="6709257" y="2052523"/>
                </a:lnTo>
                <a:lnTo>
                  <a:pt x="6709257" y="2065223"/>
                </a:lnTo>
                <a:lnTo>
                  <a:pt x="6723304" y="2065223"/>
                </a:lnTo>
                <a:lnTo>
                  <a:pt x="6723304" y="2052523"/>
                </a:lnTo>
                <a:close/>
              </a:path>
              <a:path w="7960994" h="7925434">
                <a:moveTo>
                  <a:pt x="6734861" y="4275023"/>
                </a:moveTo>
                <a:lnTo>
                  <a:pt x="6720802" y="4275023"/>
                </a:lnTo>
                <a:lnTo>
                  <a:pt x="6720802" y="4287723"/>
                </a:lnTo>
                <a:lnTo>
                  <a:pt x="6734861" y="4287723"/>
                </a:lnTo>
                <a:lnTo>
                  <a:pt x="6734861" y="4275023"/>
                </a:lnTo>
                <a:close/>
              </a:path>
              <a:path w="7960994" h="7925434">
                <a:moveTo>
                  <a:pt x="6763880" y="2090623"/>
                </a:moveTo>
                <a:lnTo>
                  <a:pt x="6749897" y="2090623"/>
                </a:lnTo>
                <a:lnTo>
                  <a:pt x="6749897" y="2103323"/>
                </a:lnTo>
                <a:lnTo>
                  <a:pt x="6763880" y="2103323"/>
                </a:lnTo>
                <a:lnTo>
                  <a:pt x="6763880" y="2090623"/>
                </a:lnTo>
                <a:close/>
              </a:path>
              <a:path w="7960994" h="7925434">
                <a:moveTo>
                  <a:pt x="6775424" y="4236923"/>
                </a:moveTo>
                <a:lnTo>
                  <a:pt x="6761467" y="4236923"/>
                </a:lnTo>
                <a:lnTo>
                  <a:pt x="6763956" y="4249623"/>
                </a:lnTo>
                <a:lnTo>
                  <a:pt x="6772961" y="4249623"/>
                </a:lnTo>
                <a:lnTo>
                  <a:pt x="6775424" y="4236923"/>
                </a:lnTo>
                <a:close/>
              </a:path>
              <a:path w="7960994" h="7925434">
                <a:moveTo>
                  <a:pt x="6804495" y="2141423"/>
                </a:moveTo>
                <a:lnTo>
                  <a:pt x="6799504" y="2128723"/>
                </a:lnTo>
                <a:lnTo>
                  <a:pt x="6792976" y="2128723"/>
                </a:lnTo>
                <a:lnTo>
                  <a:pt x="6790512" y="2141423"/>
                </a:lnTo>
                <a:lnTo>
                  <a:pt x="6804495" y="2141423"/>
                </a:lnTo>
                <a:close/>
              </a:path>
              <a:path w="7960994" h="7925434">
                <a:moveTo>
                  <a:pt x="6813613" y="4198823"/>
                </a:moveTo>
                <a:lnTo>
                  <a:pt x="6804546" y="4198823"/>
                </a:lnTo>
                <a:lnTo>
                  <a:pt x="6805816" y="4211523"/>
                </a:lnTo>
                <a:lnTo>
                  <a:pt x="6812318" y="4211523"/>
                </a:lnTo>
                <a:lnTo>
                  <a:pt x="6813613" y="4198823"/>
                </a:lnTo>
                <a:close/>
              </a:path>
              <a:path w="7960994" h="7925434">
                <a:moveTo>
                  <a:pt x="6842633" y="2179523"/>
                </a:moveTo>
                <a:lnTo>
                  <a:pt x="6840169" y="2166823"/>
                </a:lnTo>
                <a:lnTo>
                  <a:pt x="6836054" y="2166823"/>
                </a:lnTo>
                <a:lnTo>
                  <a:pt x="6833590" y="2179523"/>
                </a:lnTo>
                <a:lnTo>
                  <a:pt x="6834860" y="2179523"/>
                </a:lnTo>
                <a:lnTo>
                  <a:pt x="6836499" y="2192223"/>
                </a:lnTo>
                <a:lnTo>
                  <a:pt x="6839775" y="2192223"/>
                </a:lnTo>
                <a:lnTo>
                  <a:pt x="6841363" y="2179523"/>
                </a:lnTo>
                <a:lnTo>
                  <a:pt x="6842633" y="2179523"/>
                </a:lnTo>
                <a:close/>
              </a:path>
              <a:path w="7960994" h="7925434">
                <a:moveTo>
                  <a:pt x="6854203" y="4160723"/>
                </a:moveTo>
                <a:lnTo>
                  <a:pt x="6851713" y="4148023"/>
                </a:lnTo>
                <a:lnTo>
                  <a:pt x="6847675" y="4148023"/>
                </a:lnTo>
                <a:lnTo>
                  <a:pt x="6842633" y="4160723"/>
                </a:lnTo>
                <a:lnTo>
                  <a:pt x="6854203" y="4160723"/>
                </a:lnTo>
                <a:close/>
              </a:path>
              <a:path w="7960994" h="7925434">
                <a:moveTo>
                  <a:pt x="6885711" y="2217623"/>
                </a:moveTo>
                <a:lnTo>
                  <a:pt x="6871754" y="2217623"/>
                </a:lnTo>
                <a:lnTo>
                  <a:pt x="6874243" y="2230323"/>
                </a:lnTo>
                <a:lnTo>
                  <a:pt x="6883247" y="2230323"/>
                </a:lnTo>
                <a:lnTo>
                  <a:pt x="6885711" y="2217623"/>
                </a:lnTo>
                <a:close/>
              </a:path>
              <a:path w="7960994" h="7925434">
                <a:moveTo>
                  <a:pt x="6897281" y="4122623"/>
                </a:moveTo>
                <a:lnTo>
                  <a:pt x="6892290" y="4109923"/>
                </a:lnTo>
                <a:lnTo>
                  <a:pt x="6888277" y="4109923"/>
                </a:lnTo>
                <a:lnTo>
                  <a:pt x="6883298" y="4122623"/>
                </a:lnTo>
                <a:lnTo>
                  <a:pt x="6897281" y="4122623"/>
                </a:lnTo>
                <a:close/>
              </a:path>
              <a:path w="7960994" h="7925434">
                <a:moveTo>
                  <a:pt x="6926377" y="2255723"/>
                </a:moveTo>
                <a:lnTo>
                  <a:pt x="6912343" y="2255723"/>
                </a:lnTo>
                <a:lnTo>
                  <a:pt x="6912343" y="2268423"/>
                </a:lnTo>
                <a:lnTo>
                  <a:pt x="6926377" y="2268423"/>
                </a:lnTo>
                <a:lnTo>
                  <a:pt x="6926377" y="2255723"/>
                </a:lnTo>
                <a:close/>
              </a:path>
              <a:path w="7960994" h="7925434">
                <a:moveTo>
                  <a:pt x="6937921" y="4071823"/>
                </a:moveTo>
                <a:lnTo>
                  <a:pt x="6923887" y="4071823"/>
                </a:lnTo>
                <a:lnTo>
                  <a:pt x="6923887" y="4084523"/>
                </a:lnTo>
                <a:lnTo>
                  <a:pt x="6937921" y="4084523"/>
                </a:lnTo>
                <a:lnTo>
                  <a:pt x="6937921" y="4071823"/>
                </a:lnTo>
                <a:close/>
              </a:path>
              <a:path w="7960994" h="7925434">
                <a:moveTo>
                  <a:pt x="6966966" y="2293823"/>
                </a:moveTo>
                <a:lnTo>
                  <a:pt x="6952970" y="2293823"/>
                </a:lnTo>
                <a:lnTo>
                  <a:pt x="6952970" y="2306523"/>
                </a:lnTo>
                <a:lnTo>
                  <a:pt x="6966966" y="2306523"/>
                </a:lnTo>
                <a:lnTo>
                  <a:pt x="6966966" y="2293823"/>
                </a:lnTo>
                <a:close/>
              </a:path>
              <a:path w="7960994" h="7925434">
                <a:moveTo>
                  <a:pt x="6978497" y="4033723"/>
                </a:moveTo>
                <a:lnTo>
                  <a:pt x="6964540" y="4033723"/>
                </a:lnTo>
                <a:lnTo>
                  <a:pt x="6967029" y="4046423"/>
                </a:lnTo>
                <a:lnTo>
                  <a:pt x="6976034" y="4046423"/>
                </a:lnTo>
                <a:lnTo>
                  <a:pt x="6978497" y="4033723"/>
                </a:lnTo>
                <a:close/>
              </a:path>
              <a:path w="7960994" h="7925434">
                <a:moveTo>
                  <a:pt x="7007542" y="2344623"/>
                </a:moveTo>
                <a:lnTo>
                  <a:pt x="7005079" y="2331923"/>
                </a:lnTo>
                <a:lnTo>
                  <a:pt x="6996049" y="2331923"/>
                </a:lnTo>
                <a:lnTo>
                  <a:pt x="6993585" y="2344623"/>
                </a:lnTo>
                <a:lnTo>
                  <a:pt x="7007542" y="2344623"/>
                </a:lnTo>
                <a:close/>
              </a:path>
              <a:path w="7960994" h="7925434">
                <a:moveTo>
                  <a:pt x="7019112" y="3995623"/>
                </a:moveTo>
                <a:lnTo>
                  <a:pt x="7007619" y="3995623"/>
                </a:lnTo>
                <a:lnTo>
                  <a:pt x="7008889" y="4008323"/>
                </a:lnTo>
                <a:lnTo>
                  <a:pt x="7015404" y="4008323"/>
                </a:lnTo>
                <a:lnTo>
                  <a:pt x="7019112" y="3995623"/>
                </a:lnTo>
                <a:close/>
              </a:path>
              <a:path w="7960994" h="7925434">
                <a:moveTo>
                  <a:pt x="7045706" y="2382723"/>
                </a:moveTo>
                <a:lnTo>
                  <a:pt x="7043217" y="2370023"/>
                </a:lnTo>
                <a:lnTo>
                  <a:pt x="7039127" y="2370023"/>
                </a:lnTo>
                <a:lnTo>
                  <a:pt x="7036663" y="2382723"/>
                </a:lnTo>
                <a:lnTo>
                  <a:pt x="7037933" y="2382723"/>
                </a:lnTo>
                <a:lnTo>
                  <a:pt x="7039534" y="2395423"/>
                </a:lnTo>
                <a:lnTo>
                  <a:pt x="7042848" y="2395423"/>
                </a:lnTo>
                <a:lnTo>
                  <a:pt x="7044436" y="2382723"/>
                </a:lnTo>
                <a:lnTo>
                  <a:pt x="7045706" y="2382723"/>
                </a:lnTo>
                <a:close/>
              </a:path>
              <a:path w="7960994" h="7925434">
                <a:moveTo>
                  <a:pt x="7059777" y="3957523"/>
                </a:moveTo>
                <a:lnTo>
                  <a:pt x="7054786" y="3944823"/>
                </a:lnTo>
                <a:lnTo>
                  <a:pt x="7050697" y="3944823"/>
                </a:lnTo>
                <a:lnTo>
                  <a:pt x="7048208" y="3957523"/>
                </a:lnTo>
                <a:lnTo>
                  <a:pt x="7059777" y="3957523"/>
                </a:lnTo>
                <a:close/>
              </a:path>
              <a:path w="7960994" h="7925434">
                <a:moveTo>
                  <a:pt x="7088784" y="2420823"/>
                </a:moveTo>
                <a:lnTo>
                  <a:pt x="7074802" y="2420823"/>
                </a:lnTo>
                <a:lnTo>
                  <a:pt x="7077316" y="2433523"/>
                </a:lnTo>
                <a:lnTo>
                  <a:pt x="7086295" y="2433523"/>
                </a:lnTo>
                <a:lnTo>
                  <a:pt x="7088784" y="2420823"/>
                </a:lnTo>
                <a:close/>
              </a:path>
              <a:path w="7960994" h="7925434">
                <a:moveTo>
                  <a:pt x="7100329" y="3919423"/>
                </a:moveTo>
                <a:lnTo>
                  <a:pt x="7097865" y="3906723"/>
                </a:lnTo>
                <a:lnTo>
                  <a:pt x="7091337" y="3906723"/>
                </a:lnTo>
                <a:lnTo>
                  <a:pt x="7086371" y="3919423"/>
                </a:lnTo>
                <a:lnTo>
                  <a:pt x="7100329" y="3919423"/>
                </a:lnTo>
                <a:close/>
              </a:path>
              <a:path w="7960994" h="7925434">
                <a:moveTo>
                  <a:pt x="7129450" y="2458923"/>
                </a:moveTo>
                <a:lnTo>
                  <a:pt x="7115416" y="2458923"/>
                </a:lnTo>
                <a:lnTo>
                  <a:pt x="7115416" y="2471623"/>
                </a:lnTo>
                <a:lnTo>
                  <a:pt x="7129450" y="2471623"/>
                </a:lnTo>
                <a:lnTo>
                  <a:pt x="7129450" y="2458923"/>
                </a:lnTo>
                <a:close/>
              </a:path>
              <a:path w="7960994" h="7925434">
                <a:moveTo>
                  <a:pt x="7140994" y="3868623"/>
                </a:moveTo>
                <a:lnTo>
                  <a:pt x="7126960" y="3868623"/>
                </a:lnTo>
                <a:lnTo>
                  <a:pt x="7126960" y="3881323"/>
                </a:lnTo>
                <a:lnTo>
                  <a:pt x="7140994" y="3881323"/>
                </a:lnTo>
                <a:lnTo>
                  <a:pt x="7140994" y="3868623"/>
                </a:lnTo>
                <a:close/>
              </a:path>
              <a:path w="7960994" h="7925434">
                <a:moveTo>
                  <a:pt x="7170039" y="2497023"/>
                </a:moveTo>
                <a:lnTo>
                  <a:pt x="7156069" y="2497023"/>
                </a:lnTo>
                <a:lnTo>
                  <a:pt x="7156069" y="2509723"/>
                </a:lnTo>
                <a:lnTo>
                  <a:pt x="7170039" y="2509723"/>
                </a:lnTo>
                <a:lnTo>
                  <a:pt x="7170039" y="2497023"/>
                </a:lnTo>
                <a:close/>
              </a:path>
              <a:path w="7960994" h="7925434">
                <a:moveTo>
                  <a:pt x="7181596" y="3830523"/>
                </a:moveTo>
                <a:lnTo>
                  <a:pt x="7167613" y="3830523"/>
                </a:lnTo>
                <a:lnTo>
                  <a:pt x="7170115" y="3843223"/>
                </a:lnTo>
                <a:lnTo>
                  <a:pt x="7179081" y="3843223"/>
                </a:lnTo>
                <a:lnTo>
                  <a:pt x="7181596" y="3830523"/>
                </a:lnTo>
                <a:close/>
              </a:path>
              <a:path w="7960994" h="7925434">
                <a:moveTo>
                  <a:pt x="7210615" y="2547823"/>
                </a:moveTo>
                <a:lnTo>
                  <a:pt x="7208152" y="2535123"/>
                </a:lnTo>
                <a:lnTo>
                  <a:pt x="7199147" y="2535123"/>
                </a:lnTo>
                <a:lnTo>
                  <a:pt x="7196633" y="2547823"/>
                </a:lnTo>
                <a:lnTo>
                  <a:pt x="7210615" y="2547823"/>
                </a:lnTo>
                <a:close/>
              </a:path>
              <a:path w="7960994" h="7925434">
                <a:moveTo>
                  <a:pt x="7219747" y="3792423"/>
                </a:moveTo>
                <a:lnTo>
                  <a:pt x="7210692" y="3792423"/>
                </a:lnTo>
                <a:lnTo>
                  <a:pt x="7211962" y="3805123"/>
                </a:lnTo>
                <a:lnTo>
                  <a:pt x="7218477" y="3805123"/>
                </a:lnTo>
                <a:lnTo>
                  <a:pt x="7219747" y="3792423"/>
                </a:lnTo>
                <a:close/>
              </a:path>
              <a:path w="7960994" h="7925434">
                <a:moveTo>
                  <a:pt x="7248792" y="2585923"/>
                </a:moveTo>
                <a:lnTo>
                  <a:pt x="7246290" y="2573223"/>
                </a:lnTo>
                <a:lnTo>
                  <a:pt x="7242226" y="2573223"/>
                </a:lnTo>
                <a:lnTo>
                  <a:pt x="7237247" y="2585923"/>
                </a:lnTo>
                <a:lnTo>
                  <a:pt x="7241006" y="2585923"/>
                </a:lnTo>
                <a:lnTo>
                  <a:pt x="7242607" y="2598623"/>
                </a:lnTo>
                <a:lnTo>
                  <a:pt x="7245921" y="2598623"/>
                </a:lnTo>
                <a:lnTo>
                  <a:pt x="7247522" y="2585923"/>
                </a:lnTo>
                <a:lnTo>
                  <a:pt x="7248792" y="2585923"/>
                </a:lnTo>
                <a:close/>
              </a:path>
              <a:path w="7960994" h="7925434">
                <a:moveTo>
                  <a:pt x="7260349" y="3754323"/>
                </a:moveTo>
                <a:lnTo>
                  <a:pt x="7257859" y="3741623"/>
                </a:lnTo>
                <a:lnTo>
                  <a:pt x="7253821" y="3741623"/>
                </a:lnTo>
                <a:lnTo>
                  <a:pt x="7248792" y="3754323"/>
                </a:lnTo>
                <a:lnTo>
                  <a:pt x="7260349" y="3754323"/>
                </a:lnTo>
                <a:close/>
              </a:path>
              <a:path w="7960994" h="7925434">
                <a:moveTo>
                  <a:pt x="7291870" y="2624023"/>
                </a:moveTo>
                <a:lnTo>
                  <a:pt x="7277900" y="2624023"/>
                </a:lnTo>
                <a:lnTo>
                  <a:pt x="7280376" y="2636723"/>
                </a:lnTo>
                <a:lnTo>
                  <a:pt x="7289368" y="2636723"/>
                </a:lnTo>
                <a:lnTo>
                  <a:pt x="7291870" y="2624023"/>
                </a:lnTo>
                <a:close/>
              </a:path>
              <a:path w="7960994" h="7925434">
                <a:moveTo>
                  <a:pt x="7303427" y="3716223"/>
                </a:moveTo>
                <a:lnTo>
                  <a:pt x="7300938" y="3703523"/>
                </a:lnTo>
                <a:lnTo>
                  <a:pt x="7291946" y="3703523"/>
                </a:lnTo>
                <a:lnTo>
                  <a:pt x="7289444" y="3716223"/>
                </a:lnTo>
                <a:lnTo>
                  <a:pt x="7303427" y="3716223"/>
                </a:lnTo>
                <a:close/>
              </a:path>
              <a:path w="7960994" h="7925434">
                <a:moveTo>
                  <a:pt x="7332523" y="2662123"/>
                </a:moveTo>
                <a:lnTo>
                  <a:pt x="7318489" y="2662123"/>
                </a:lnTo>
                <a:lnTo>
                  <a:pt x="7318489" y="2674823"/>
                </a:lnTo>
                <a:lnTo>
                  <a:pt x="7332523" y="2674823"/>
                </a:lnTo>
                <a:lnTo>
                  <a:pt x="7332523" y="2662123"/>
                </a:lnTo>
                <a:close/>
              </a:path>
              <a:path w="7960994" h="7925434">
                <a:moveTo>
                  <a:pt x="7344067" y="3665423"/>
                </a:moveTo>
                <a:lnTo>
                  <a:pt x="7330033" y="3665423"/>
                </a:lnTo>
                <a:lnTo>
                  <a:pt x="7330033" y="3678123"/>
                </a:lnTo>
                <a:lnTo>
                  <a:pt x="7344067" y="3678123"/>
                </a:lnTo>
                <a:lnTo>
                  <a:pt x="7344067" y="3665423"/>
                </a:lnTo>
                <a:close/>
              </a:path>
              <a:path w="7960994" h="7925434">
                <a:moveTo>
                  <a:pt x="7373112" y="2700223"/>
                </a:moveTo>
                <a:lnTo>
                  <a:pt x="7359129" y="2700223"/>
                </a:lnTo>
                <a:lnTo>
                  <a:pt x="7359129" y="2712923"/>
                </a:lnTo>
                <a:lnTo>
                  <a:pt x="7373112" y="2712923"/>
                </a:lnTo>
                <a:lnTo>
                  <a:pt x="7373112" y="2700223"/>
                </a:lnTo>
                <a:close/>
              </a:path>
              <a:path w="7960994" h="7925434">
                <a:moveTo>
                  <a:pt x="7384656" y="3627323"/>
                </a:moveTo>
                <a:lnTo>
                  <a:pt x="7370686" y="3627323"/>
                </a:lnTo>
                <a:lnTo>
                  <a:pt x="7370686" y="3640023"/>
                </a:lnTo>
                <a:lnTo>
                  <a:pt x="7384656" y="3640023"/>
                </a:lnTo>
                <a:lnTo>
                  <a:pt x="7384656" y="3627323"/>
                </a:lnTo>
                <a:close/>
              </a:path>
              <a:path w="7960994" h="7925434">
                <a:moveTo>
                  <a:pt x="7413701" y="2751023"/>
                </a:moveTo>
                <a:lnTo>
                  <a:pt x="7408735" y="2738323"/>
                </a:lnTo>
                <a:lnTo>
                  <a:pt x="7404697" y="2738323"/>
                </a:lnTo>
                <a:lnTo>
                  <a:pt x="7399706" y="2751023"/>
                </a:lnTo>
                <a:lnTo>
                  <a:pt x="7413701" y="2751023"/>
                </a:lnTo>
                <a:close/>
              </a:path>
              <a:path w="7960994" h="7925434">
                <a:moveTo>
                  <a:pt x="7425309" y="3589223"/>
                </a:moveTo>
                <a:lnTo>
                  <a:pt x="7411275" y="3589223"/>
                </a:lnTo>
                <a:lnTo>
                  <a:pt x="7413765" y="3601923"/>
                </a:lnTo>
                <a:lnTo>
                  <a:pt x="7422820" y="3601923"/>
                </a:lnTo>
                <a:lnTo>
                  <a:pt x="7425309" y="3589223"/>
                </a:lnTo>
                <a:close/>
              </a:path>
              <a:path w="7960994" h="7925434">
                <a:moveTo>
                  <a:pt x="7451865" y="2789123"/>
                </a:moveTo>
                <a:lnTo>
                  <a:pt x="7449375" y="2776423"/>
                </a:lnTo>
                <a:lnTo>
                  <a:pt x="7445286" y="2776423"/>
                </a:lnTo>
                <a:lnTo>
                  <a:pt x="7442784" y="2789123"/>
                </a:lnTo>
                <a:lnTo>
                  <a:pt x="7451865" y="2789123"/>
                </a:lnTo>
                <a:close/>
              </a:path>
              <a:path w="7960994" h="7925434">
                <a:moveTo>
                  <a:pt x="7465898" y="3551123"/>
                </a:moveTo>
                <a:lnTo>
                  <a:pt x="7460907" y="3538423"/>
                </a:lnTo>
                <a:lnTo>
                  <a:pt x="7456894" y="3538423"/>
                </a:lnTo>
                <a:lnTo>
                  <a:pt x="7451865" y="3551123"/>
                </a:lnTo>
                <a:lnTo>
                  <a:pt x="7465898" y="3551123"/>
                </a:lnTo>
                <a:close/>
              </a:path>
              <a:path w="7960994" h="7925434">
                <a:moveTo>
                  <a:pt x="7494943" y="2827223"/>
                </a:moveTo>
                <a:lnTo>
                  <a:pt x="7480986" y="2827223"/>
                </a:lnTo>
                <a:lnTo>
                  <a:pt x="7483449" y="2839923"/>
                </a:lnTo>
                <a:lnTo>
                  <a:pt x="7492454" y="2839923"/>
                </a:lnTo>
                <a:lnTo>
                  <a:pt x="7494943" y="2827223"/>
                </a:lnTo>
                <a:close/>
              </a:path>
              <a:path w="7960994" h="7925434">
                <a:moveTo>
                  <a:pt x="7506513" y="3513023"/>
                </a:moveTo>
                <a:lnTo>
                  <a:pt x="7501522" y="3500323"/>
                </a:lnTo>
                <a:lnTo>
                  <a:pt x="7494994" y="3500323"/>
                </a:lnTo>
                <a:lnTo>
                  <a:pt x="7492517" y="3513023"/>
                </a:lnTo>
                <a:lnTo>
                  <a:pt x="7506513" y="3513023"/>
                </a:lnTo>
                <a:close/>
              </a:path>
              <a:path w="7960994" h="7925434">
                <a:moveTo>
                  <a:pt x="7535596" y="2865323"/>
                </a:moveTo>
                <a:lnTo>
                  <a:pt x="7521537" y="2865323"/>
                </a:lnTo>
                <a:lnTo>
                  <a:pt x="7521537" y="2878023"/>
                </a:lnTo>
                <a:lnTo>
                  <a:pt x="7535596" y="2878023"/>
                </a:lnTo>
                <a:lnTo>
                  <a:pt x="7535596" y="2865323"/>
                </a:lnTo>
                <a:close/>
              </a:path>
              <a:path w="7960994" h="7925434">
                <a:moveTo>
                  <a:pt x="7547140" y="3462223"/>
                </a:moveTo>
                <a:lnTo>
                  <a:pt x="7533106" y="3462223"/>
                </a:lnTo>
                <a:lnTo>
                  <a:pt x="7533106" y="3474923"/>
                </a:lnTo>
                <a:lnTo>
                  <a:pt x="7547140" y="3474923"/>
                </a:lnTo>
                <a:lnTo>
                  <a:pt x="7547140" y="3462223"/>
                </a:lnTo>
                <a:close/>
              </a:path>
              <a:path w="7960994" h="7925434">
                <a:moveTo>
                  <a:pt x="7576185" y="2903423"/>
                </a:moveTo>
                <a:lnTo>
                  <a:pt x="7562202" y="2903423"/>
                </a:lnTo>
                <a:lnTo>
                  <a:pt x="7562202" y="2916123"/>
                </a:lnTo>
                <a:lnTo>
                  <a:pt x="7576185" y="2916123"/>
                </a:lnTo>
                <a:lnTo>
                  <a:pt x="7576185" y="2903423"/>
                </a:lnTo>
                <a:close/>
              </a:path>
              <a:path w="7960994" h="7925434">
                <a:moveTo>
                  <a:pt x="7587729" y="3424123"/>
                </a:moveTo>
                <a:lnTo>
                  <a:pt x="7573772" y="3424123"/>
                </a:lnTo>
                <a:lnTo>
                  <a:pt x="7573772" y="3436823"/>
                </a:lnTo>
                <a:lnTo>
                  <a:pt x="7587729" y="3436823"/>
                </a:lnTo>
                <a:lnTo>
                  <a:pt x="7587729" y="3424123"/>
                </a:lnTo>
                <a:close/>
              </a:path>
              <a:path w="7960994" h="7925434">
                <a:moveTo>
                  <a:pt x="7616774" y="2954223"/>
                </a:moveTo>
                <a:lnTo>
                  <a:pt x="7611808" y="2941523"/>
                </a:lnTo>
                <a:lnTo>
                  <a:pt x="7607770" y="2941523"/>
                </a:lnTo>
                <a:lnTo>
                  <a:pt x="7602804" y="2954223"/>
                </a:lnTo>
                <a:lnTo>
                  <a:pt x="7616774" y="2954223"/>
                </a:lnTo>
                <a:close/>
              </a:path>
              <a:path w="7960994" h="7925434">
                <a:moveTo>
                  <a:pt x="7628344" y="3386023"/>
                </a:moveTo>
                <a:lnTo>
                  <a:pt x="7614348" y="3386023"/>
                </a:lnTo>
                <a:lnTo>
                  <a:pt x="7616850" y="3398723"/>
                </a:lnTo>
                <a:lnTo>
                  <a:pt x="7624623" y="3398723"/>
                </a:lnTo>
                <a:lnTo>
                  <a:pt x="7628344" y="3386023"/>
                </a:lnTo>
                <a:close/>
              </a:path>
              <a:path w="7960994" h="7925434">
                <a:moveTo>
                  <a:pt x="7657427" y="2992323"/>
                </a:moveTo>
                <a:lnTo>
                  <a:pt x="7652448" y="2979623"/>
                </a:lnTo>
                <a:lnTo>
                  <a:pt x="7648359" y="2979623"/>
                </a:lnTo>
                <a:lnTo>
                  <a:pt x="7645882" y="2992323"/>
                </a:lnTo>
                <a:lnTo>
                  <a:pt x="7657427" y="2992323"/>
                </a:lnTo>
                <a:close/>
              </a:path>
              <a:path w="7960994" h="7925434">
                <a:moveTo>
                  <a:pt x="7666482" y="3347923"/>
                </a:moveTo>
                <a:lnTo>
                  <a:pt x="7664018" y="3335223"/>
                </a:lnTo>
                <a:lnTo>
                  <a:pt x="7659929" y="3335223"/>
                </a:lnTo>
                <a:lnTo>
                  <a:pt x="7654988" y="3347923"/>
                </a:lnTo>
                <a:lnTo>
                  <a:pt x="7666482" y="3347923"/>
                </a:lnTo>
                <a:close/>
              </a:path>
              <a:path w="7960994" h="7925434">
                <a:moveTo>
                  <a:pt x="7698016" y="3030423"/>
                </a:moveTo>
                <a:lnTo>
                  <a:pt x="7684033" y="3030423"/>
                </a:lnTo>
                <a:lnTo>
                  <a:pt x="7686522" y="3043123"/>
                </a:lnTo>
                <a:lnTo>
                  <a:pt x="7695527" y="3043123"/>
                </a:lnTo>
                <a:lnTo>
                  <a:pt x="7698016" y="3030423"/>
                </a:lnTo>
                <a:close/>
              </a:path>
              <a:path w="7960994" h="7925434">
                <a:moveTo>
                  <a:pt x="7709560" y="3309823"/>
                </a:moveTo>
                <a:lnTo>
                  <a:pt x="7707096" y="3297123"/>
                </a:lnTo>
                <a:lnTo>
                  <a:pt x="7698067" y="3297123"/>
                </a:lnTo>
                <a:lnTo>
                  <a:pt x="7695603" y="3309823"/>
                </a:lnTo>
                <a:lnTo>
                  <a:pt x="7709560" y="3309823"/>
                </a:lnTo>
                <a:close/>
              </a:path>
              <a:path w="7960994" h="7925434">
                <a:moveTo>
                  <a:pt x="7728382" y="3055823"/>
                </a:moveTo>
                <a:lnTo>
                  <a:pt x="7714348" y="3055823"/>
                </a:lnTo>
                <a:lnTo>
                  <a:pt x="7714348" y="3068523"/>
                </a:lnTo>
                <a:lnTo>
                  <a:pt x="7728382" y="3068523"/>
                </a:lnTo>
                <a:lnTo>
                  <a:pt x="7728382" y="3055823"/>
                </a:lnTo>
                <a:close/>
              </a:path>
              <a:path w="7960994" h="7925434">
                <a:moveTo>
                  <a:pt x="7750213" y="3259023"/>
                </a:moveTo>
                <a:lnTo>
                  <a:pt x="7736179" y="3259023"/>
                </a:lnTo>
                <a:lnTo>
                  <a:pt x="7736179" y="3271723"/>
                </a:lnTo>
                <a:lnTo>
                  <a:pt x="7750213" y="3271723"/>
                </a:lnTo>
                <a:lnTo>
                  <a:pt x="7750213" y="3259023"/>
                </a:lnTo>
                <a:close/>
              </a:path>
              <a:path w="7960994" h="7925434">
                <a:moveTo>
                  <a:pt x="7768996" y="3106623"/>
                </a:moveTo>
                <a:lnTo>
                  <a:pt x="7764005" y="3093923"/>
                </a:lnTo>
                <a:lnTo>
                  <a:pt x="7757503" y="3093923"/>
                </a:lnTo>
                <a:lnTo>
                  <a:pt x="7754950" y="3106623"/>
                </a:lnTo>
                <a:lnTo>
                  <a:pt x="7768996" y="3106623"/>
                </a:lnTo>
                <a:close/>
              </a:path>
              <a:path w="7960994" h="7925434">
                <a:moveTo>
                  <a:pt x="7790802" y="3220923"/>
                </a:moveTo>
                <a:lnTo>
                  <a:pt x="7776819" y="3220923"/>
                </a:lnTo>
                <a:lnTo>
                  <a:pt x="7776819" y="3233623"/>
                </a:lnTo>
                <a:lnTo>
                  <a:pt x="7790802" y="3233623"/>
                </a:lnTo>
                <a:lnTo>
                  <a:pt x="7790802" y="3220923"/>
                </a:lnTo>
                <a:close/>
              </a:path>
              <a:path w="7960994" h="7925434">
                <a:moveTo>
                  <a:pt x="7807134" y="3144723"/>
                </a:moveTo>
                <a:lnTo>
                  <a:pt x="7804594" y="3132023"/>
                </a:lnTo>
                <a:lnTo>
                  <a:pt x="7800581" y="3132023"/>
                </a:lnTo>
                <a:lnTo>
                  <a:pt x="7795590" y="3144723"/>
                </a:lnTo>
                <a:lnTo>
                  <a:pt x="7807134" y="3144723"/>
                </a:lnTo>
                <a:close/>
              </a:path>
              <a:path w="7960994" h="7925434">
                <a:moveTo>
                  <a:pt x="7831468" y="3182823"/>
                </a:moveTo>
                <a:lnTo>
                  <a:pt x="7817434" y="3182823"/>
                </a:lnTo>
                <a:lnTo>
                  <a:pt x="7819898" y="3195523"/>
                </a:lnTo>
                <a:lnTo>
                  <a:pt x="7828889" y="3195523"/>
                </a:lnTo>
                <a:lnTo>
                  <a:pt x="7831468" y="3182823"/>
                </a:lnTo>
                <a:close/>
              </a:path>
              <a:path w="7960994" h="7925434">
                <a:moveTo>
                  <a:pt x="7960868" y="3170123"/>
                </a:moveTo>
                <a:lnTo>
                  <a:pt x="7958379" y="3170123"/>
                </a:lnTo>
                <a:lnTo>
                  <a:pt x="7944840" y="3156635"/>
                </a:lnTo>
                <a:lnTo>
                  <a:pt x="7944840" y="3170123"/>
                </a:lnTo>
                <a:lnTo>
                  <a:pt x="6374282" y="4744923"/>
                </a:lnTo>
                <a:lnTo>
                  <a:pt x="4803711" y="3170123"/>
                </a:lnTo>
                <a:lnTo>
                  <a:pt x="6374282" y="1608023"/>
                </a:lnTo>
                <a:lnTo>
                  <a:pt x="7944840" y="3170123"/>
                </a:lnTo>
                <a:lnTo>
                  <a:pt x="7944840" y="3156635"/>
                </a:lnTo>
                <a:lnTo>
                  <a:pt x="6391542" y="1608023"/>
                </a:lnTo>
                <a:lnTo>
                  <a:pt x="6378803" y="1595323"/>
                </a:lnTo>
                <a:lnTo>
                  <a:pt x="6375336" y="1595323"/>
                </a:lnTo>
                <a:lnTo>
                  <a:pt x="6383185" y="1587500"/>
                </a:lnTo>
                <a:lnTo>
                  <a:pt x="6385674" y="1587500"/>
                </a:lnTo>
                <a:lnTo>
                  <a:pt x="6385674" y="1574800"/>
                </a:lnTo>
                <a:lnTo>
                  <a:pt x="6383185" y="1574800"/>
                </a:lnTo>
                <a:lnTo>
                  <a:pt x="6369647" y="1561312"/>
                </a:lnTo>
                <a:lnTo>
                  <a:pt x="6369647" y="1574800"/>
                </a:lnTo>
                <a:lnTo>
                  <a:pt x="4799088" y="3149600"/>
                </a:lnTo>
                <a:lnTo>
                  <a:pt x="4775492" y="3125940"/>
                </a:lnTo>
                <a:lnTo>
                  <a:pt x="4775492" y="3162350"/>
                </a:lnTo>
                <a:lnTo>
                  <a:pt x="3214370" y="4724451"/>
                </a:lnTo>
                <a:lnTo>
                  <a:pt x="1653222" y="3162350"/>
                </a:lnTo>
                <a:lnTo>
                  <a:pt x="3214370" y="1600250"/>
                </a:lnTo>
                <a:lnTo>
                  <a:pt x="4775492" y="3162350"/>
                </a:lnTo>
                <a:lnTo>
                  <a:pt x="4775492" y="3125940"/>
                </a:lnTo>
                <a:lnTo>
                  <a:pt x="3228517" y="1574800"/>
                </a:lnTo>
                <a:lnTo>
                  <a:pt x="4799088" y="12700"/>
                </a:lnTo>
                <a:lnTo>
                  <a:pt x="6369647" y="1574800"/>
                </a:lnTo>
                <a:lnTo>
                  <a:pt x="6369647" y="1561312"/>
                </a:lnTo>
                <a:lnTo>
                  <a:pt x="4816348" y="12700"/>
                </a:lnTo>
                <a:lnTo>
                  <a:pt x="4803610" y="0"/>
                </a:lnTo>
                <a:lnTo>
                  <a:pt x="4794580" y="0"/>
                </a:lnTo>
                <a:lnTo>
                  <a:pt x="3214979" y="1574800"/>
                </a:lnTo>
                <a:lnTo>
                  <a:pt x="3212477" y="1574800"/>
                </a:lnTo>
                <a:lnTo>
                  <a:pt x="3212477" y="1587500"/>
                </a:lnTo>
                <a:lnTo>
                  <a:pt x="3214979" y="1587500"/>
                </a:lnTo>
                <a:lnTo>
                  <a:pt x="3209887" y="1587550"/>
                </a:lnTo>
                <a:lnTo>
                  <a:pt x="1639773" y="3149650"/>
                </a:lnTo>
                <a:lnTo>
                  <a:pt x="1637296" y="3162350"/>
                </a:lnTo>
                <a:lnTo>
                  <a:pt x="1639773" y="3162350"/>
                </a:lnTo>
                <a:lnTo>
                  <a:pt x="3206331" y="4733607"/>
                </a:lnTo>
                <a:lnTo>
                  <a:pt x="3189973" y="4749914"/>
                </a:lnTo>
                <a:lnTo>
                  <a:pt x="3187471" y="4749914"/>
                </a:lnTo>
                <a:lnTo>
                  <a:pt x="3187471" y="4762614"/>
                </a:lnTo>
                <a:lnTo>
                  <a:pt x="3189973" y="4762614"/>
                </a:lnTo>
                <a:lnTo>
                  <a:pt x="4769574" y="6337414"/>
                </a:lnTo>
                <a:lnTo>
                  <a:pt x="4778603" y="6337414"/>
                </a:lnTo>
                <a:lnTo>
                  <a:pt x="4791341" y="6324714"/>
                </a:lnTo>
                <a:lnTo>
                  <a:pt x="6358179" y="4762614"/>
                </a:lnTo>
                <a:lnTo>
                  <a:pt x="6360668" y="4762614"/>
                </a:lnTo>
                <a:lnTo>
                  <a:pt x="6360668" y="4749914"/>
                </a:lnTo>
                <a:lnTo>
                  <a:pt x="6358179" y="4749914"/>
                </a:lnTo>
                <a:lnTo>
                  <a:pt x="6344640" y="4736427"/>
                </a:lnTo>
                <a:lnTo>
                  <a:pt x="6344640" y="4749914"/>
                </a:lnTo>
                <a:lnTo>
                  <a:pt x="4774082" y="6324714"/>
                </a:lnTo>
                <a:lnTo>
                  <a:pt x="3203511" y="4749914"/>
                </a:lnTo>
                <a:lnTo>
                  <a:pt x="3216338" y="4737151"/>
                </a:lnTo>
                <a:lnTo>
                  <a:pt x="3218853" y="4737151"/>
                </a:lnTo>
                <a:lnTo>
                  <a:pt x="3231515" y="4724451"/>
                </a:lnTo>
                <a:lnTo>
                  <a:pt x="3516376" y="4438739"/>
                </a:lnTo>
                <a:lnTo>
                  <a:pt x="4774082" y="3187814"/>
                </a:lnTo>
                <a:lnTo>
                  <a:pt x="6344640" y="4749914"/>
                </a:lnTo>
                <a:lnTo>
                  <a:pt x="6344640" y="4736427"/>
                </a:lnTo>
                <a:lnTo>
                  <a:pt x="4791341" y="3187814"/>
                </a:lnTo>
                <a:lnTo>
                  <a:pt x="4778603" y="3175114"/>
                </a:lnTo>
                <a:lnTo>
                  <a:pt x="4776216" y="3175114"/>
                </a:lnTo>
                <a:lnTo>
                  <a:pt x="4788954" y="3162350"/>
                </a:lnTo>
                <a:lnTo>
                  <a:pt x="4791430" y="3162350"/>
                </a:lnTo>
                <a:lnTo>
                  <a:pt x="4790656" y="3158401"/>
                </a:lnTo>
                <a:lnTo>
                  <a:pt x="4794580" y="3162300"/>
                </a:lnTo>
                <a:lnTo>
                  <a:pt x="4798009" y="3162300"/>
                </a:lnTo>
                <a:lnTo>
                  <a:pt x="4790173" y="3170123"/>
                </a:lnTo>
                <a:lnTo>
                  <a:pt x="4787671" y="3170123"/>
                </a:lnTo>
                <a:lnTo>
                  <a:pt x="4787671" y="3182823"/>
                </a:lnTo>
                <a:lnTo>
                  <a:pt x="4790173" y="3182823"/>
                </a:lnTo>
                <a:lnTo>
                  <a:pt x="6369774" y="4757623"/>
                </a:lnTo>
                <a:lnTo>
                  <a:pt x="6378803" y="4757623"/>
                </a:lnTo>
                <a:lnTo>
                  <a:pt x="6391542" y="4744923"/>
                </a:lnTo>
                <a:lnTo>
                  <a:pt x="7958379" y="3182823"/>
                </a:lnTo>
                <a:lnTo>
                  <a:pt x="7960868" y="3182823"/>
                </a:lnTo>
                <a:lnTo>
                  <a:pt x="7960868" y="3170123"/>
                </a:lnTo>
                <a:close/>
              </a:path>
            </a:pathLst>
          </a:custGeom>
          <a:solidFill>
            <a:srgbClr val="293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8335" y="798417"/>
            <a:ext cx="4798060" cy="125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0" spc="325" dirty="0">
                <a:solidFill>
                  <a:srgbClr val="FFFFFF"/>
                </a:solidFill>
                <a:latin typeface="Trebuchet MS"/>
                <a:cs typeface="Trebuchet MS"/>
              </a:rPr>
              <a:t>Выпускники по каким специальностям вам требуются?</a:t>
            </a:r>
            <a:endParaRPr sz="27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73907" y="814450"/>
            <a:ext cx="1097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60" dirty="0">
                <a:solidFill>
                  <a:srgbClr val="FFFFFF"/>
                </a:solidFill>
                <a:latin typeface="Trebuchet MS"/>
                <a:cs typeface="Trebuchet MS"/>
              </a:rPr>
              <a:t>Page</a:t>
            </a:r>
            <a:r>
              <a:rPr sz="20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345" dirty="0">
                <a:solidFill>
                  <a:srgbClr val="FFFFFF"/>
                </a:solidFill>
                <a:latin typeface="Trebuchet MS"/>
                <a:cs typeface="Trebuchet MS"/>
              </a:rPr>
              <a:t>05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13772" y="3352650"/>
            <a:ext cx="3825240" cy="43370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lang="ru-RU" sz="2800" spc="9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Струнные инструменты</a:t>
            </a:r>
          </a:p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lang="ru-RU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Духовые инструменты</a:t>
            </a:r>
          </a:p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sz="2800" spc="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Фортепиано</a:t>
            </a:r>
            <a:endParaRPr lang="kk-KZ" sz="2800" spc="75" dirty="0">
              <a:latin typeface="Microsoft Sans Serif"/>
              <a:cs typeface="Microsoft Sans Serif"/>
            </a:endParaRPr>
          </a:p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lang="ru-RU"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Вокал</a:t>
            </a:r>
          </a:p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lang="ru-RU" sz="280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Музыкальная педагогика</a:t>
            </a:r>
          </a:p>
          <a:p>
            <a:pPr marL="972820" indent="-457200" algn="l">
              <a:lnSpc>
                <a:spcPct val="100000"/>
              </a:lnSpc>
              <a:spcBef>
                <a:spcPts val="580"/>
              </a:spcBef>
              <a:buFont typeface="+mj-lt"/>
              <a:buAutoNum type="arabicPeriod"/>
              <a:tabLst>
                <a:tab pos="813435" algn="l"/>
              </a:tabLst>
            </a:pPr>
            <a:r>
              <a:rPr lang="ru-RU" sz="28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Музыковедение</a:t>
            </a:r>
            <a:endParaRPr sz="25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08364" y="1184179"/>
            <a:ext cx="2187575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8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Струнные инструменты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683382" y="2142760"/>
            <a:ext cx="56578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204" dirty="0">
                <a:solidFill>
                  <a:srgbClr val="FFFFFF"/>
                </a:solidFill>
                <a:latin typeface="Trebuchet MS"/>
                <a:cs typeface="Trebuchet MS"/>
              </a:rPr>
              <a:t>25%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060426" y="3807197"/>
            <a:ext cx="66167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23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21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33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9010" y="2674900"/>
            <a:ext cx="2260600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dirty="0">
                <a:solidFill>
                  <a:srgbClr val="FFFFFF"/>
                </a:solidFill>
                <a:latin typeface="Microsoft Sans Serif"/>
                <a:cs typeface="Microsoft Sans Serif"/>
              </a:rPr>
              <a:t>Духовые инструменты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62734" y="5300703"/>
            <a:ext cx="48069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25" dirty="0">
                <a:solidFill>
                  <a:srgbClr val="FFFFFF"/>
                </a:solidFill>
                <a:latin typeface="Trebuchet MS"/>
                <a:cs typeface="Trebuchet MS"/>
              </a:rPr>
              <a:t>12%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6594" y="4339950"/>
            <a:ext cx="171894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70" dirty="0">
                <a:solidFill>
                  <a:srgbClr val="FFFFFF"/>
                </a:solidFill>
                <a:latin typeface="Microsoft Sans Serif"/>
                <a:cs typeface="Microsoft Sans Serif"/>
              </a:rPr>
              <a:t>Фортепиано</a:t>
            </a:r>
            <a:endParaRPr sz="21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55452" y="3819561"/>
            <a:ext cx="56451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145" dirty="0">
                <a:solidFill>
                  <a:srgbClr val="FFFFFF"/>
                </a:solidFill>
                <a:latin typeface="Trebuchet MS"/>
                <a:cs typeface="Trebuchet MS"/>
              </a:rPr>
              <a:t>15</a:t>
            </a:r>
            <a:r>
              <a:rPr sz="21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33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20840" y="4500916"/>
            <a:ext cx="2103120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1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Вокал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688726" y="5407119"/>
            <a:ext cx="48069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19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1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50" spc="33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53132" y="6310076"/>
            <a:ext cx="3047365" cy="677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6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Музыкал</a:t>
            </a:r>
            <a:r>
              <a:rPr lang="kk-KZ" sz="215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ьная педагогика</a:t>
            </a:r>
            <a:endParaRPr sz="21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47300" y="6900626"/>
            <a:ext cx="2867660" cy="18113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260" dirty="0">
                <a:solidFill>
                  <a:srgbClr val="FFFFFF"/>
                </a:solidFill>
                <a:latin typeface="Trebuchet MS"/>
                <a:cs typeface="Trebuchet MS"/>
              </a:rPr>
              <a:t>20%</a:t>
            </a:r>
            <a:endParaRPr sz="21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r>
              <a:rPr lang="ru-RU" sz="2150" dirty="0">
                <a:solidFill>
                  <a:schemeClr val="bg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        	Музыковедение</a:t>
            </a:r>
            <a:endParaRPr sz="2150" dirty="0">
              <a:solidFill>
                <a:schemeClr val="bg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790</Words>
  <Application>Microsoft Office PowerPoint</Application>
  <PresentationFormat>Произвольный</PresentationFormat>
  <Paragraphs>149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Microsoft Sans Serif</vt:lpstr>
      <vt:lpstr>Tahoma</vt:lpstr>
      <vt:lpstr>Times New Roman</vt:lpstr>
      <vt:lpstr>Trebuchet MS</vt:lpstr>
      <vt:lpstr>Verdana</vt:lpstr>
      <vt:lpstr>Office Theme</vt:lpstr>
      <vt:lpstr>2023-2024 учебный год. Отчёт по опросу работодателей.</vt:lpstr>
      <vt:lpstr>Цель исследования:</vt:lpstr>
      <vt:lpstr>Организации, участвовавшие в исследовании: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Каков уровень заработной платы молодых специалистов в вашей организации?</vt:lpstr>
      <vt:lpstr>Выпускники по каким специальностям вам требуются?</vt:lpstr>
      <vt:lpstr>Основные преимущества выпускников консерваторий: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Готовы ли вы принять студентов на работу после прохождения практики?</vt:lpstr>
      <vt:lpstr>Какие рекомендации вы можете дать консерваториям для улучшения практической подготовки студентов?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2023-2024 -ші оқу жылдарына арналған жұмыс берушілердің сауалнамасы бойынша есеп.</dc:title>
  <dc:creator>Жалгас Ысқақов</dc:creator>
  <cp:keywords>DAGIFr4LkcI,BAGFXv-1kFY</cp:keywords>
  <cp:lastModifiedBy>User</cp:lastModifiedBy>
  <cp:revision>8</cp:revision>
  <dcterms:created xsi:type="dcterms:W3CDTF">2024-10-29T06:36:11Z</dcterms:created>
  <dcterms:modified xsi:type="dcterms:W3CDTF">2024-10-29T08:59:35Z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2024-06-14T00:00:00Z</vt:filetime>
  </property>
  <property fmtid="{D5CDD505-2E9C-101B-9397-08002B2CF9AE}" pid="3" name="Creator">
    <vt:lpwstr>Canva</vt:lpwstr>
  </property>
  <property fmtid="{D5CDD505-2E9C-101B-9397-08002B2CF9AE}" pid="4" name="LastSaved">
    <vt:filetime>2024-10-29T00:00:00Z</vt:filetime>
  </property>
  <property fmtid="{D5CDD505-2E9C-101B-9397-08002B2CF9AE}" pid="5" name="Producer">
    <vt:lpwstr>Canva</vt:lpwstr>
  </property>
</Properties>
</file>